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82" r:id="rId7"/>
    <p:sldId id="28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7" r:id="rId25"/>
    <p:sldId id="285" r:id="rId26"/>
    <p:sldId id="280" r:id="rId27"/>
  </p:sldIdLst>
  <p:sldSz cx="17462500" cy="9753600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Barlow Medium" panose="00000600000000000000" pitchFamily="2" charset="0"/>
      <p:regular r:id="rId33"/>
      <p:italic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3"/>
    <a:srgbClr val="F5F4EF"/>
    <a:srgbClr val="F4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917" autoAdjust="0"/>
  </p:normalViewPr>
  <p:slideViewPr>
    <p:cSldViewPr>
      <p:cViewPr varScale="1">
        <p:scale>
          <a:sx n="46" d="100"/>
          <a:sy n="46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87DF0-643B-4039-A275-D86A54B08C27}" type="datetimeFigureOut">
              <a:rPr lang="pt-BR" smtClean="0"/>
              <a:t>09/12/2025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4EE64-251E-4A1C-98DF-9F93523A8C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4EE64-251E-4A1C-98DF-9F93523A8C6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0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55469" y="3305838"/>
            <a:ext cx="12151563" cy="2585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3274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55516" y="5823693"/>
            <a:ext cx="12151563" cy="62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34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29035" y="-639413"/>
            <a:ext cx="22818232" cy="12580282"/>
            <a:chOff x="-1847931" y="-337191"/>
            <a:chExt cx="11948456" cy="663413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01998" y="4772238"/>
              <a:ext cx="2779566" cy="570008"/>
              <a:chOff x="3240" y="1231560"/>
              <a:chExt cx="1292040" cy="26496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1390521" y="-337191"/>
              <a:ext cx="4126366" cy="876698"/>
              <a:chOff x="71280" y="1648800"/>
              <a:chExt cx="1918080" cy="4075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9" name="Google Shape;99;p2"/>
            <p:cNvGrpSpPr/>
            <p:nvPr/>
          </p:nvGrpSpPr>
          <p:grpSpPr>
            <a:xfrm>
              <a:off x="7041227" y="4435121"/>
              <a:ext cx="2304042" cy="1861821"/>
              <a:chOff x="1245600" y="2050920"/>
              <a:chExt cx="1071000" cy="865440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8430772" y="723929"/>
              <a:ext cx="1669753" cy="1538868"/>
              <a:chOff x="1321200" y="687960"/>
              <a:chExt cx="776160" cy="71532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" name="Google Shape;170;p2"/>
            <p:cNvGrpSpPr/>
            <p:nvPr/>
          </p:nvGrpSpPr>
          <p:grpSpPr>
            <a:xfrm>
              <a:off x="8589149" y="2876161"/>
              <a:ext cx="1352996" cy="945625"/>
              <a:chOff x="2379960" y="470880"/>
              <a:chExt cx="628920" cy="43956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2" name="Google Shape;222;p2"/>
            <p:cNvGrpSpPr/>
            <p:nvPr/>
          </p:nvGrpSpPr>
          <p:grpSpPr>
            <a:xfrm>
              <a:off x="-1847931" y="723933"/>
              <a:ext cx="2561166" cy="2417115"/>
              <a:chOff x="16200" y="3746880"/>
              <a:chExt cx="1190520" cy="1123560"/>
            </a:xfrm>
          </p:grpSpPr>
          <p:sp>
            <p:nvSpPr>
              <p:cNvPr id="223" name="Google Shape;223;p2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2" name="Google Shape;272;p2"/>
            <p:cNvGrpSpPr/>
            <p:nvPr/>
          </p:nvGrpSpPr>
          <p:grpSpPr>
            <a:xfrm>
              <a:off x="2731389" y="4772259"/>
              <a:ext cx="1094323" cy="1490076"/>
              <a:chOff x="4084200" y="3439800"/>
              <a:chExt cx="508680" cy="692640"/>
            </a:xfrm>
          </p:grpSpPr>
          <p:sp>
            <p:nvSpPr>
              <p:cNvPr id="273" name="Google Shape;273;p2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7" name="Google Shape;287;p2"/>
            <p:cNvGrpSpPr/>
            <p:nvPr/>
          </p:nvGrpSpPr>
          <p:grpSpPr>
            <a:xfrm>
              <a:off x="7846046" y="42103"/>
              <a:ext cx="1169447" cy="374068"/>
              <a:chOff x="1605960" y="528480"/>
              <a:chExt cx="543600" cy="173880"/>
            </a:xfrm>
          </p:grpSpPr>
          <p:sp>
            <p:nvSpPr>
              <p:cNvPr id="288" name="Google Shape;288;p2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55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08" name="Google Shape;908;p11"/>
          <p:cNvSpPr txBox="1">
            <a:spLocks noGrp="1"/>
          </p:cNvSpPr>
          <p:nvPr>
            <p:ph type="title" hasCustomPrompt="1"/>
          </p:nvPr>
        </p:nvSpPr>
        <p:spPr>
          <a:xfrm>
            <a:off x="2452084" y="2893344"/>
            <a:ext cx="12558333" cy="2511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378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9pPr>
          </a:lstStyle>
          <a:p>
            <a:r>
              <a:t>xx%</a:t>
            </a:r>
          </a:p>
        </p:txBody>
      </p:sp>
      <p:sp>
        <p:nvSpPr>
          <p:cNvPr id="909" name="Google Shape;909;p11"/>
          <p:cNvSpPr txBox="1">
            <a:spLocks noGrp="1"/>
          </p:cNvSpPr>
          <p:nvPr>
            <p:ph type="subTitle" idx="1"/>
          </p:nvPr>
        </p:nvSpPr>
        <p:spPr>
          <a:xfrm>
            <a:off x="2452084" y="5405038"/>
            <a:ext cx="12558333" cy="1455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910" name="Google Shape;910;p11"/>
          <p:cNvGrpSpPr/>
          <p:nvPr/>
        </p:nvGrpSpPr>
        <p:grpSpPr>
          <a:xfrm>
            <a:off x="-3756705" y="-18"/>
            <a:ext cx="26943024" cy="9942898"/>
            <a:chOff x="-1967148" y="-10"/>
            <a:chExt cx="14108347" cy="5243325"/>
          </a:xfrm>
        </p:grpSpPr>
        <p:grpSp>
          <p:nvGrpSpPr>
            <p:cNvPr id="911" name="Google Shape;911;p11"/>
            <p:cNvGrpSpPr/>
            <p:nvPr/>
          </p:nvGrpSpPr>
          <p:grpSpPr>
            <a:xfrm>
              <a:off x="3026439" y="4802643"/>
              <a:ext cx="1641098" cy="440672"/>
              <a:chOff x="283320" y="440280"/>
              <a:chExt cx="762840" cy="204840"/>
            </a:xfrm>
          </p:grpSpPr>
          <p:sp>
            <p:nvSpPr>
              <p:cNvPr id="912" name="Google Shape;912;p11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-1967148" y="4176875"/>
              <a:ext cx="2779566" cy="570008"/>
              <a:chOff x="3240" y="1231560"/>
              <a:chExt cx="1292040" cy="26496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4" name="Google Shape;954;p1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2" name="Google Shape;962;p1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3" name="Google Shape;963;p1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65" name="Google Shape;965;p11"/>
            <p:cNvGrpSpPr/>
            <p:nvPr/>
          </p:nvGrpSpPr>
          <p:grpSpPr>
            <a:xfrm>
              <a:off x="8348629" y="539488"/>
              <a:ext cx="3792570" cy="2175481"/>
              <a:chOff x="-1039340" y="3405957"/>
              <a:chExt cx="1762920" cy="1011240"/>
            </a:xfrm>
          </p:grpSpPr>
          <p:sp>
            <p:nvSpPr>
              <p:cNvPr id="966" name="Google Shape;966;p11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7" name="Google Shape;967;p11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6" name="Google Shape;986;p11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7" name="Google Shape;987;p11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9" name="Google Shape;989;p11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0" name="Google Shape;990;p11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1" name="Google Shape;991;p11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2" name="Google Shape;992;p11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3" name="Google Shape;993;p11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4" name="Google Shape;994;p11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5" name="Google Shape;995;p11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6" name="Google Shape;996;p11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7" name="Google Shape;997;p11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8" name="Google Shape;998;p11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9" name="Google Shape;999;p11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0" name="Google Shape;1000;p11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6" name="Google Shape;1016;p11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036" name="Google Shape;1036;p11"/>
            <p:cNvGrpSpPr/>
            <p:nvPr/>
          </p:nvGrpSpPr>
          <p:grpSpPr>
            <a:xfrm>
              <a:off x="5345721" y="-10"/>
              <a:ext cx="1169447" cy="374068"/>
              <a:chOff x="1605960" y="528480"/>
              <a:chExt cx="543600" cy="173880"/>
            </a:xfrm>
          </p:grpSpPr>
          <p:sp>
            <p:nvSpPr>
              <p:cNvPr id="1037" name="Google Shape;1037;p1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06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1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48" name="Google Shape;1048;p1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9" name="Google Shape;1049;p13"/>
          <p:cNvSpPr txBox="1">
            <a:spLocks noGrp="1"/>
          </p:cNvSpPr>
          <p:nvPr>
            <p:ph type="subTitle" idx="1"/>
          </p:nvPr>
        </p:nvSpPr>
        <p:spPr>
          <a:xfrm>
            <a:off x="1374954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0" name="Google Shape;1050;p13"/>
          <p:cNvSpPr txBox="1">
            <a:spLocks noGrp="1"/>
          </p:cNvSpPr>
          <p:nvPr>
            <p:ph type="subTitle" idx="2"/>
          </p:nvPr>
        </p:nvSpPr>
        <p:spPr>
          <a:xfrm>
            <a:off x="6529812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1" name="Google Shape;1051;p13"/>
          <p:cNvSpPr txBox="1">
            <a:spLocks noGrp="1"/>
          </p:cNvSpPr>
          <p:nvPr>
            <p:ph type="subTitle" idx="3"/>
          </p:nvPr>
        </p:nvSpPr>
        <p:spPr>
          <a:xfrm>
            <a:off x="3952390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2" name="Google Shape;1052;p13"/>
          <p:cNvSpPr txBox="1">
            <a:spLocks noGrp="1"/>
          </p:cNvSpPr>
          <p:nvPr>
            <p:ph type="subTitle" idx="4"/>
          </p:nvPr>
        </p:nvSpPr>
        <p:spPr>
          <a:xfrm>
            <a:off x="9107245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3" name="Google Shape;1053;p13"/>
          <p:cNvSpPr txBox="1">
            <a:spLocks noGrp="1"/>
          </p:cNvSpPr>
          <p:nvPr>
            <p:ph type="subTitle" idx="5"/>
          </p:nvPr>
        </p:nvSpPr>
        <p:spPr>
          <a:xfrm>
            <a:off x="11684681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4" name="Google Shape;1054;p13"/>
          <p:cNvSpPr txBox="1">
            <a:spLocks noGrp="1"/>
          </p:cNvSpPr>
          <p:nvPr>
            <p:ph type="title" idx="6" hasCustomPrompt="1"/>
          </p:nvPr>
        </p:nvSpPr>
        <p:spPr>
          <a:xfrm>
            <a:off x="2874850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5" name="Google Shape;1055;p13"/>
          <p:cNvSpPr txBox="1">
            <a:spLocks noGrp="1"/>
          </p:cNvSpPr>
          <p:nvPr>
            <p:ph type="title" idx="7" hasCustomPrompt="1"/>
          </p:nvPr>
        </p:nvSpPr>
        <p:spPr>
          <a:xfrm>
            <a:off x="5452286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>
            <a:spLocks noGrp="1"/>
          </p:cNvSpPr>
          <p:nvPr>
            <p:ph type="title" idx="8" hasCustomPrompt="1"/>
          </p:nvPr>
        </p:nvSpPr>
        <p:spPr>
          <a:xfrm>
            <a:off x="8029708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9" hasCustomPrompt="1"/>
          </p:nvPr>
        </p:nvSpPr>
        <p:spPr>
          <a:xfrm>
            <a:off x="10607141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title" idx="13" hasCustomPrompt="1"/>
          </p:nvPr>
        </p:nvSpPr>
        <p:spPr>
          <a:xfrm>
            <a:off x="13184577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9" name="Google Shape;1059;p13"/>
          <p:cNvSpPr txBox="1">
            <a:spLocks noGrp="1"/>
          </p:cNvSpPr>
          <p:nvPr>
            <p:ph type="subTitle" idx="14"/>
          </p:nvPr>
        </p:nvSpPr>
        <p:spPr>
          <a:xfrm>
            <a:off x="1374954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subTitle" idx="15"/>
          </p:nvPr>
        </p:nvSpPr>
        <p:spPr>
          <a:xfrm>
            <a:off x="6529812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16"/>
          </p:nvPr>
        </p:nvSpPr>
        <p:spPr>
          <a:xfrm>
            <a:off x="11684681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subTitle" idx="17"/>
          </p:nvPr>
        </p:nvSpPr>
        <p:spPr>
          <a:xfrm>
            <a:off x="3952390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8"/>
          </p:nvPr>
        </p:nvSpPr>
        <p:spPr>
          <a:xfrm>
            <a:off x="9107245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064" name="Google Shape;1064;p13"/>
          <p:cNvGrpSpPr/>
          <p:nvPr/>
        </p:nvGrpSpPr>
        <p:grpSpPr>
          <a:xfrm>
            <a:off x="-279350" y="12"/>
            <a:ext cx="21442865" cy="10290447"/>
            <a:chOff x="-146278" y="6"/>
            <a:chExt cx="11228264" cy="5426603"/>
          </a:xfrm>
        </p:grpSpPr>
        <p:grpSp>
          <p:nvGrpSpPr>
            <p:cNvPr id="1065" name="Google Shape;1065;p13"/>
            <p:cNvGrpSpPr/>
            <p:nvPr/>
          </p:nvGrpSpPr>
          <p:grpSpPr>
            <a:xfrm>
              <a:off x="8424012" y="6"/>
              <a:ext cx="2657974" cy="1278647"/>
              <a:chOff x="3368880" y="572760"/>
              <a:chExt cx="1235520" cy="594360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3" name="Google Shape;1073;p13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4" name="Google Shape;1074;p13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04" name="Google Shape;1104;p13"/>
            <p:cNvGrpSpPr/>
            <p:nvPr/>
          </p:nvGrpSpPr>
          <p:grpSpPr>
            <a:xfrm>
              <a:off x="-146278" y="3887741"/>
              <a:ext cx="1669753" cy="1538868"/>
              <a:chOff x="1321200" y="687960"/>
              <a:chExt cx="776160" cy="715320"/>
            </a:xfrm>
          </p:grpSpPr>
          <p:sp>
            <p:nvSpPr>
              <p:cNvPr id="1105" name="Google Shape;1105;p13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23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28" name="Google Shape;1128;p14"/>
          <p:cNvSpPr txBox="1">
            <a:spLocks noGrp="1"/>
          </p:cNvSpPr>
          <p:nvPr>
            <p:ph type="title"/>
          </p:nvPr>
        </p:nvSpPr>
        <p:spPr>
          <a:xfrm>
            <a:off x="3595625" y="6198141"/>
            <a:ext cx="10271250" cy="1870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29" name="Google Shape;1129;p14"/>
          <p:cNvSpPr txBox="1">
            <a:spLocks noGrp="1"/>
          </p:cNvSpPr>
          <p:nvPr>
            <p:ph type="subTitle" idx="1"/>
          </p:nvPr>
        </p:nvSpPr>
        <p:spPr>
          <a:xfrm>
            <a:off x="2342084" y="1521209"/>
            <a:ext cx="12778333" cy="43235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130" name="Google Shape;1130;p14"/>
          <p:cNvGrpSpPr/>
          <p:nvPr/>
        </p:nvGrpSpPr>
        <p:grpSpPr>
          <a:xfrm>
            <a:off x="4394503" y="-505699"/>
            <a:ext cx="15462908" cy="11045573"/>
            <a:chOff x="2301121" y="-266677"/>
            <a:chExt cx="8096941" cy="5824814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8756964" y="1491493"/>
              <a:ext cx="1641098" cy="440672"/>
              <a:chOff x="283320" y="440280"/>
              <a:chExt cx="762840" cy="20484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7006130" y="4604012"/>
              <a:ext cx="2501532" cy="631966"/>
              <a:chOff x="720" y="669960"/>
              <a:chExt cx="1162800" cy="29376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8010849" y="-266677"/>
              <a:ext cx="1352996" cy="945625"/>
              <a:chOff x="2379960" y="470880"/>
              <a:chExt cx="628920" cy="43956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46" name="Google Shape;1246;p14"/>
            <p:cNvGrpSpPr/>
            <p:nvPr/>
          </p:nvGrpSpPr>
          <p:grpSpPr>
            <a:xfrm>
              <a:off x="4021187" y="4603993"/>
              <a:ext cx="1517957" cy="954145"/>
              <a:chOff x="7180" y="3374638"/>
              <a:chExt cx="705600" cy="443520"/>
            </a:xfrm>
          </p:grpSpPr>
          <p:sp>
            <p:nvSpPr>
              <p:cNvPr id="1247" name="Google Shape;1247;p14"/>
              <p:cNvSpPr/>
              <p:nvPr/>
            </p:nvSpPr>
            <p:spPr>
              <a:xfrm>
                <a:off x="116260" y="3465357"/>
                <a:ext cx="756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0" extrusionOk="0">
                    <a:moveTo>
                      <a:pt x="9" y="969"/>
                    </a:moveTo>
                    <a:cubicBezTo>
                      <a:pt x="4" y="969"/>
                      <a:pt x="0" y="964"/>
                      <a:pt x="0" y="95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958"/>
                      <a:pt x="20" y="958"/>
                      <a:pt x="20" y="958"/>
                    </a:cubicBezTo>
                    <a:cubicBezTo>
                      <a:pt x="20" y="964"/>
                      <a:pt x="15" y="969"/>
                      <a:pt x="9" y="9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122740" y="3800158"/>
                <a:ext cx="5029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50" extrusionOk="0">
                    <a:moveTo>
                      <a:pt x="490" y="49"/>
                    </a:moveTo>
                    <a:cubicBezTo>
                      <a:pt x="326" y="49"/>
                      <a:pt x="167" y="44"/>
                      <a:pt x="10" y="35"/>
                    </a:cubicBezTo>
                    <a:cubicBezTo>
                      <a:pt x="4" y="35"/>
                      <a:pt x="0" y="30"/>
                      <a:pt x="0" y="25"/>
                    </a:cubicBezTo>
                    <a:cubicBezTo>
                      <a:pt x="1" y="19"/>
                      <a:pt x="5" y="15"/>
                      <a:pt x="11" y="15"/>
                    </a:cubicBezTo>
                    <a:cubicBezTo>
                      <a:pt x="396" y="36"/>
                      <a:pt x="797" y="32"/>
                      <a:pt x="1237" y="0"/>
                    </a:cubicBezTo>
                    <a:cubicBezTo>
                      <a:pt x="1386" y="0"/>
                      <a:pt x="1386" y="0"/>
                      <a:pt x="1386" y="0"/>
                    </a:cubicBezTo>
                    <a:cubicBezTo>
                      <a:pt x="1392" y="0"/>
                      <a:pt x="1396" y="4"/>
                      <a:pt x="1396" y="9"/>
                    </a:cubicBezTo>
                    <a:cubicBezTo>
                      <a:pt x="1396" y="15"/>
                      <a:pt x="1392" y="20"/>
                      <a:pt x="1386" y="20"/>
                    </a:cubicBezTo>
                    <a:cubicBezTo>
                      <a:pt x="1238" y="20"/>
                      <a:pt x="1238" y="20"/>
                      <a:pt x="1238" y="20"/>
                    </a:cubicBezTo>
                    <a:cubicBezTo>
                      <a:pt x="976" y="39"/>
                      <a:pt x="728" y="49"/>
                      <a:pt x="490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123100" y="3478678"/>
                <a:ext cx="443160" cy="3096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860" extrusionOk="0">
                    <a:moveTo>
                      <a:pt x="11" y="859"/>
                    </a:moveTo>
                    <a:cubicBezTo>
                      <a:pt x="9" y="859"/>
                      <a:pt x="6" y="858"/>
                      <a:pt x="4" y="856"/>
                    </a:cubicBezTo>
                    <a:cubicBezTo>
                      <a:pt x="0" y="852"/>
                      <a:pt x="0" y="846"/>
                      <a:pt x="4" y="842"/>
                    </a:cubicBezTo>
                    <a:cubicBezTo>
                      <a:pt x="363" y="502"/>
                      <a:pt x="771" y="220"/>
                      <a:pt x="1214" y="3"/>
                    </a:cubicBezTo>
                    <a:cubicBezTo>
                      <a:pt x="1219" y="0"/>
                      <a:pt x="1225" y="2"/>
                      <a:pt x="1227" y="7"/>
                    </a:cubicBezTo>
                    <a:cubicBezTo>
                      <a:pt x="1230" y="12"/>
                      <a:pt x="1228" y="18"/>
                      <a:pt x="1223" y="21"/>
                    </a:cubicBezTo>
                    <a:cubicBezTo>
                      <a:pt x="781" y="237"/>
                      <a:pt x="376" y="519"/>
                      <a:pt x="18" y="856"/>
                    </a:cubicBezTo>
                    <a:cubicBezTo>
                      <a:pt x="17" y="859"/>
                      <a:pt x="14" y="859"/>
                      <a:pt x="11" y="8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479140" y="3471838"/>
                <a:ext cx="10620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5" extrusionOk="0">
                    <a:moveTo>
                      <a:pt x="155" y="244"/>
                    </a:moveTo>
                    <a:cubicBezTo>
                      <a:pt x="153" y="244"/>
                      <a:pt x="151" y="243"/>
                      <a:pt x="149" y="243"/>
                    </a:cubicBezTo>
                    <a:cubicBezTo>
                      <a:pt x="145" y="240"/>
                      <a:pt x="143" y="233"/>
                      <a:pt x="146" y="229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56" y="23"/>
                      <a:pt x="248" y="23"/>
                      <a:pt x="239" y="2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0" y="98"/>
                      <a:pt x="5" y="96"/>
                      <a:pt x="2" y="91"/>
                    </a:cubicBezTo>
                    <a:cubicBezTo>
                      <a:pt x="0" y="87"/>
                      <a:pt x="2" y="81"/>
                      <a:pt x="7" y="78"/>
                    </a:cubicBezTo>
                    <a:cubicBezTo>
                      <a:pt x="76" y="36"/>
                      <a:pt x="154" y="11"/>
                      <a:pt x="235" y="4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8" y="0"/>
                      <a:pt x="251" y="1"/>
                      <a:pt x="254" y="3"/>
                    </a:cubicBezTo>
                    <a:cubicBezTo>
                      <a:pt x="263" y="2"/>
                      <a:pt x="273" y="2"/>
                      <a:pt x="283" y="2"/>
                    </a:cubicBezTo>
                    <a:cubicBezTo>
                      <a:pt x="287" y="2"/>
                      <a:pt x="290" y="4"/>
                      <a:pt x="292" y="7"/>
                    </a:cubicBezTo>
                    <a:cubicBezTo>
                      <a:pt x="294" y="10"/>
                      <a:pt x="294" y="14"/>
                      <a:pt x="292" y="17"/>
                    </a:cubicBezTo>
                    <a:cubicBezTo>
                      <a:pt x="163" y="239"/>
                      <a:pt x="163" y="239"/>
                      <a:pt x="163" y="239"/>
                    </a:cubicBezTo>
                    <a:cubicBezTo>
                      <a:pt x="162" y="242"/>
                      <a:pt x="158" y="244"/>
                      <a:pt x="155" y="2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222820" y="3725998"/>
                <a:ext cx="3240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46" extrusionOk="0">
                    <a:moveTo>
                      <a:pt x="66" y="245"/>
                    </a:moveTo>
                    <a:lnTo>
                      <a:pt x="65" y="244"/>
                    </a:lnTo>
                    <a:cubicBezTo>
                      <a:pt x="60" y="243"/>
                      <a:pt x="56" y="238"/>
                      <a:pt x="57" y="233"/>
                    </a:cubicBezTo>
                    <a:cubicBezTo>
                      <a:pt x="68" y="157"/>
                      <a:pt x="48" y="79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10" y="0"/>
                      <a:pt x="16" y="0"/>
                      <a:pt x="19" y="5"/>
                    </a:cubicBezTo>
                    <a:cubicBezTo>
                      <a:pt x="68" y="71"/>
                      <a:pt x="89" y="155"/>
                      <a:pt x="76" y="236"/>
                    </a:cubicBezTo>
                    <a:cubicBezTo>
                      <a:pt x="76" y="241"/>
                      <a:pt x="72" y="245"/>
                      <a:pt x="66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298780" y="3663718"/>
                <a:ext cx="612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9" extrusionOk="0">
                    <a:moveTo>
                      <a:pt x="71" y="138"/>
                    </a:moveTo>
                    <a:cubicBezTo>
                      <a:pt x="46" y="138"/>
                      <a:pt x="21" y="128"/>
                      <a:pt x="4" y="110"/>
                    </a:cubicBezTo>
                    <a:cubicBezTo>
                      <a:pt x="0" y="106"/>
                      <a:pt x="0" y="100"/>
                      <a:pt x="4" y="96"/>
                    </a:cubicBezTo>
                    <a:cubicBezTo>
                      <a:pt x="8" y="92"/>
                      <a:pt x="15" y="92"/>
                      <a:pt x="19" y="96"/>
                    </a:cubicBezTo>
                    <a:cubicBezTo>
                      <a:pt x="40" y="119"/>
                      <a:pt x="79" y="124"/>
                      <a:pt x="106" y="109"/>
                    </a:cubicBezTo>
                    <a:cubicBezTo>
                      <a:pt x="132" y="93"/>
                      <a:pt x="146" y="59"/>
                      <a:pt x="139" y="29"/>
                    </a:cubicBezTo>
                    <a:cubicBezTo>
                      <a:pt x="121" y="20"/>
                      <a:pt x="101" y="28"/>
                      <a:pt x="89" y="38"/>
                    </a:cubicBezTo>
                    <a:cubicBezTo>
                      <a:pt x="75" y="49"/>
                      <a:pt x="62" y="68"/>
                      <a:pt x="71" y="88"/>
                    </a:cubicBezTo>
                    <a:cubicBezTo>
                      <a:pt x="73" y="94"/>
                      <a:pt x="70" y="99"/>
                      <a:pt x="65" y="101"/>
                    </a:cubicBezTo>
                    <a:cubicBezTo>
                      <a:pt x="59" y="103"/>
                      <a:pt x="54" y="101"/>
                      <a:pt x="52" y="96"/>
                    </a:cubicBezTo>
                    <a:cubicBezTo>
                      <a:pt x="42" y="71"/>
                      <a:pt x="51" y="42"/>
                      <a:pt x="76" y="22"/>
                    </a:cubicBezTo>
                    <a:cubicBezTo>
                      <a:pt x="101" y="3"/>
                      <a:pt x="131" y="0"/>
                      <a:pt x="153" y="15"/>
                    </a:cubicBezTo>
                    <a:cubicBezTo>
                      <a:pt x="155" y="16"/>
                      <a:pt x="156" y="18"/>
                      <a:pt x="157" y="20"/>
                    </a:cubicBezTo>
                    <a:cubicBezTo>
                      <a:pt x="169" y="60"/>
                      <a:pt x="151" y="105"/>
                      <a:pt x="116" y="126"/>
                    </a:cubicBezTo>
                    <a:cubicBezTo>
                      <a:pt x="102" y="134"/>
                      <a:pt x="86" y="138"/>
                      <a:pt x="71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7180" y="3374638"/>
                <a:ext cx="6372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19" extrusionOk="0">
                    <a:moveTo>
                      <a:pt x="128" y="518"/>
                    </a:moveTo>
                    <a:cubicBezTo>
                      <a:pt x="100" y="517"/>
                      <a:pt x="73" y="503"/>
                      <a:pt x="53" y="480"/>
                    </a:cubicBezTo>
                    <a:cubicBezTo>
                      <a:pt x="33" y="458"/>
                      <a:pt x="23" y="429"/>
                      <a:pt x="25" y="401"/>
                    </a:cubicBezTo>
                    <a:cubicBezTo>
                      <a:pt x="28" y="374"/>
                      <a:pt x="42" y="347"/>
                      <a:pt x="65" y="328"/>
                    </a:cubicBezTo>
                    <a:cubicBezTo>
                      <a:pt x="85" y="311"/>
                      <a:pt x="109" y="302"/>
                      <a:pt x="134" y="302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42" y="106"/>
                      <a:pt x="134" y="114"/>
                      <a:pt x="126" y="121"/>
                    </a:cubicBezTo>
                    <a:cubicBezTo>
                      <a:pt x="92" y="150"/>
                      <a:pt x="48" y="162"/>
                      <a:pt x="8" y="153"/>
                    </a:cubicBezTo>
                    <a:cubicBezTo>
                      <a:pt x="3" y="151"/>
                      <a:pt x="0" y="146"/>
                      <a:pt x="1" y="140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2"/>
                      <a:pt x="30" y="28"/>
                      <a:pt x="36" y="29"/>
                    </a:cubicBezTo>
                    <a:cubicBezTo>
                      <a:pt x="41" y="30"/>
                      <a:pt x="44" y="36"/>
                      <a:pt x="43" y="41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53" y="139"/>
                      <a:pt x="86" y="128"/>
                      <a:pt x="113" y="106"/>
                    </a:cubicBezTo>
                    <a:cubicBezTo>
                      <a:pt x="133" y="88"/>
                      <a:pt x="146" y="66"/>
                      <a:pt x="152" y="43"/>
                    </a:cubicBezTo>
                    <a:cubicBezTo>
                      <a:pt x="155" y="9"/>
                      <a:pt x="155" y="9"/>
                      <a:pt x="155" y="9"/>
                    </a:cubicBezTo>
                    <a:cubicBezTo>
                      <a:pt x="155" y="4"/>
                      <a:pt x="159" y="0"/>
                      <a:pt x="164" y="0"/>
                    </a:cubicBezTo>
                    <a:cubicBezTo>
                      <a:pt x="170" y="0"/>
                      <a:pt x="174" y="4"/>
                      <a:pt x="175" y="9"/>
                    </a:cubicBezTo>
                    <a:cubicBezTo>
                      <a:pt x="176" y="22"/>
                      <a:pt x="175" y="34"/>
                      <a:pt x="172" y="46"/>
                    </a:cubicBezTo>
                    <a:cubicBezTo>
                      <a:pt x="153" y="309"/>
                      <a:pt x="153" y="309"/>
                      <a:pt x="153" y="309"/>
                    </a:cubicBezTo>
                    <a:cubicBezTo>
                      <a:pt x="153" y="311"/>
                      <a:pt x="154" y="312"/>
                      <a:pt x="153" y="313"/>
                    </a:cubicBezTo>
                    <a:cubicBezTo>
                      <a:pt x="153" y="315"/>
                      <a:pt x="153" y="316"/>
                      <a:pt x="152" y="318"/>
                    </a:cubicBezTo>
                    <a:cubicBezTo>
                      <a:pt x="139" y="509"/>
                      <a:pt x="139" y="509"/>
                      <a:pt x="139" y="509"/>
                    </a:cubicBezTo>
                    <a:cubicBezTo>
                      <a:pt x="138" y="514"/>
                      <a:pt x="134" y="518"/>
                      <a:pt x="128" y="518"/>
                    </a:cubicBezTo>
                    <a:moveTo>
                      <a:pt x="132" y="322"/>
                    </a:moveTo>
                    <a:cubicBezTo>
                      <a:pt x="113" y="323"/>
                      <a:pt x="94" y="330"/>
                      <a:pt x="78" y="344"/>
                    </a:cubicBezTo>
                    <a:cubicBezTo>
                      <a:pt x="59" y="359"/>
                      <a:pt x="47" y="381"/>
                      <a:pt x="46" y="403"/>
                    </a:cubicBezTo>
                    <a:cubicBezTo>
                      <a:pt x="44" y="425"/>
                      <a:pt x="52" y="449"/>
                      <a:pt x="68" y="467"/>
                    </a:cubicBezTo>
                    <a:cubicBezTo>
                      <a:pt x="82" y="482"/>
                      <a:pt x="100" y="493"/>
                      <a:pt x="119" y="496"/>
                    </a:cubicBezTo>
                    <a:lnTo>
                      <a:pt x="132" y="3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657340" y="3705838"/>
                <a:ext cx="55440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97" extrusionOk="0">
                    <a:moveTo>
                      <a:pt x="142" y="96"/>
                    </a:moveTo>
                    <a:cubicBezTo>
                      <a:pt x="140" y="96"/>
                      <a:pt x="139" y="96"/>
                      <a:pt x="137" y="9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17"/>
                      <a:pt x="0" y="11"/>
                      <a:pt x="3" y="6"/>
                    </a:cubicBezTo>
                    <a:cubicBezTo>
                      <a:pt x="6" y="2"/>
                      <a:pt x="12" y="0"/>
                      <a:pt x="17" y="3"/>
                    </a:cubicBezTo>
                    <a:cubicBezTo>
                      <a:pt x="147" y="77"/>
                      <a:pt x="147" y="77"/>
                      <a:pt x="147" y="77"/>
                    </a:cubicBezTo>
                    <a:cubicBezTo>
                      <a:pt x="152" y="80"/>
                      <a:pt x="153" y="86"/>
                      <a:pt x="151" y="91"/>
                    </a:cubicBezTo>
                    <a:cubicBezTo>
                      <a:pt x="149" y="94"/>
                      <a:pt x="146" y="96"/>
                      <a:pt x="142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657340" y="3681357"/>
                <a:ext cx="489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20" extrusionOk="0">
                    <a:moveTo>
                      <a:pt x="12" y="219"/>
                    </a:moveTo>
                    <a:cubicBezTo>
                      <a:pt x="10" y="219"/>
                      <a:pt x="8" y="219"/>
                      <a:pt x="7" y="218"/>
                    </a:cubicBezTo>
                    <a:cubicBezTo>
                      <a:pt x="2" y="215"/>
                      <a:pt x="0" y="210"/>
                      <a:pt x="3" y="205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2" y="91"/>
                      <a:pt x="6" y="90"/>
                      <a:pt x="3" y="85"/>
                    </a:cubicBezTo>
                    <a:cubicBezTo>
                      <a:pt x="0" y="80"/>
                      <a:pt x="2" y="74"/>
                      <a:pt x="6" y="71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0"/>
                      <a:pt x="128" y="0"/>
                      <a:pt x="131" y="4"/>
                    </a:cubicBezTo>
                    <a:cubicBezTo>
                      <a:pt x="134" y="7"/>
                      <a:pt x="135" y="12"/>
                      <a:pt x="133" y="16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9" y="218"/>
                      <a:pt x="15" y="219"/>
                      <a:pt x="12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56" name="Google Shape;1256;p14"/>
            <p:cNvGrpSpPr/>
            <p:nvPr/>
          </p:nvGrpSpPr>
          <p:grpSpPr>
            <a:xfrm>
              <a:off x="2301121" y="-105835"/>
              <a:ext cx="1169447" cy="374068"/>
              <a:chOff x="1605960" y="528480"/>
              <a:chExt cx="543600" cy="173880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2123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67" name="Google Shape;1267;p1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268" name="Google Shape;1268;p15"/>
          <p:cNvGrpSpPr/>
          <p:nvPr/>
        </p:nvGrpSpPr>
        <p:grpSpPr>
          <a:xfrm>
            <a:off x="-2816561" y="-818591"/>
            <a:ext cx="23254537" cy="10846318"/>
            <a:chOff x="-1474854" y="-431679"/>
            <a:chExt cx="12176921" cy="5719738"/>
          </a:xfrm>
        </p:grpSpPr>
        <p:grpSp>
          <p:nvGrpSpPr>
            <p:cNvPr id="1269" name="Google Shape;1269;p15"/>
            <p:cNvGrpSpPr/>
            <p:nvPr/>
          </p:nvGrpSpPr>
          <p:grpSpPr>
            <a:xfrm>
              <a:off x="7922502" y="4718050"/>
              <a:ext cx="2779566" cy="570008"/>
              <a:chOff x="3240" y="1231560"/>
              <a:chExt cx="1292040" cy="264960"/>
            </a:xfrm>
          </p:grpSpPr>
          <p:sp>
            <p:nvSpPr>
              <p:cNvPr id="1270" name="Google Shape;1270;p1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1" name="Google Shape;1271;p1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2" name="Google Shape;1272;p1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3" name="Google Shape;1273;p1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4" name="Google Shape;1274;p1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5" name="Google Shape;1275;p1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6" name="Google Shape;1276;p1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7" name="Google Shape;1277;p1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8" name="Google Shape;1278;p1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9" name="Google Shape;1279;p1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5" name="Google Shape;1295;p1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6" name="Google Shape;1296;p1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9" name="Google Shape;1299;p1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0" name="Google Shape;1300;p1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1" name="Google Shape;1301;p1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2" name="Google Shape;1302;p1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3" name="Google Shape;1303;p1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4" name="Google Shape;1304;p1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305" name="Google Shape;1305;p15"/>
            <p:cNvGrpSpPr/>
            <p:nvPr/>
          </p:nvGrpSpPr>
          <p:grpSpPr>
            <a:xfrm>
              <a:off x="-1474854" y="-431679"/>
              <a:ext cx="4126366" cy="876698"/>
              <a:chOff x="71280" y="1648800"/>
              <a:chExt cx="1918080" cy="407520"/>
            </a:xfrm>
          </p:grpSpPr>
          <p:sp>
            <p:nvSpPr>
              <p:cNvPr id="1306" name="Google Shape;1306;p15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7" name="Google Shape;1307;p15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8" name="Google Shape;1308;p15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9" name="Google Shape;1309;p15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0" name="Google Shape;1310;p15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1" name="Google Shape;1311;p15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2" name="Google Shape;1312;p15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3" name="Google Shape;1313;p15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4" name="Google Shape;1314;p15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5" name="Google Shape;1315;p15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6" name="Google Shape;1316;p15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7" name="Google Shape;1317;p15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8" name="Google Shape;1318;p15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9" name="Google Shape;1319;p15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0" name="Google Shape;1320;p15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1" name="Google Shape;1321;p15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2" name="Google Shape;1322;p15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3" name="Google Shape;1323;p15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4" name="Google Shape;1324;p15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5" name="Google Shape;1325;p15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6" name="Google Shape;1326;p15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7" name="Google Shape;1327;p15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8" name="Google Shape;1328;p15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9" name="Google Shape;1329;p15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0" name="Google Shape;1330;p15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1" name="Google Shape;1331;p15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2" name="Google Shape;1332;p15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3" name="Google Shape;1333;p15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4" name="Google Shape;1334;p15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5" name="Google Shape;1335;p15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6" name="Google Shape;1336;p15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7" name="Google Shape;1337;p15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8" name="Google Shape;1338;p15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9" name="Google Shape;1339;p15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0" name="Google Shape;1340;p15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1" name="Google Shape;1341;p15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2" name="Google Shape;1342;p15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3" name="Google Shape;1343;p15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4" name="Google Shape;1344;p15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5" name="Google Shape;1345;p15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6" name="Google Shape;1346;p15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7" name="Google Shape;1347;p15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8" name="Google Shape;1348;p15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9" name="Google Shape;1349;p15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0" name="Google Shape;1350;p15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1" name="Google Shape;1351;p15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2" name="Google Shape;1352;p15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3" name="Google Shape;1353;p15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4" name="Google Shape;1354;p15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50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57" name="Google Shape;1357;p1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358" name="Google Shape;1358;p16"/>
          <p:cNvGrpSpPr/>
          <p:nvPr/>
        </p:nvGrpSpPr>
        <p:grpSpPr>
          <a:xfrm>
            <a:off x="-1615913" y="-1039642"/>
            <a:ext cx="25176345" cy="11114947"/>
            <a:chOff x="-846151" y="-548249"/>
            <a:chExt cx="13183250" cy="5861398"/>
          </a:xfrm>
        </p:grpSpPr>
        <p:grpSp>
          <p:nvGrpSpPr>
            <p:cNvPr id="1359" name="Google Shape;1359;p16"/>
            <p:cNvGrpSpPr/>
            <p:nvPr/>
          </p:nvGrpSpPr>
          <p:grpSpPr>
            <a:xfrm>
              <a:off x="-846151" y="4367523"/>
              <a:ext cx="1352996" cy="945625"/>
              <a:chOff x="2379960" y="470880"/>
              <a:chExt cx="628920" cy="439560"/>
            </a:xfrm>
          </p:grpSpPr>
          <p:sp>
            <p:nvSpPr>
              <p:cNvPr id="1360" name="Google Shape;1360;p16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1" name="Google Shape;1361;p16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2" name="Google Shape;1362;p16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8" name="Google Shape;1368;p16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9" name="Google Shape;1369;p16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0" name="Google Shape;1370;p16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1" name="Google Shape;1371;p16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2" name="Google Shape;1372;p16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3" name="Google Shape;1373;p16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4" name="Google Shape;1374;p16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5" name="Google Shape;1375;p16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6" name="Google Shape;1376;p16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7" name="Google Shape;1377;p16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8" name="Google Shape;1378;p16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9" name="Google Shape;1379;p16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0" name="Google Shape;1380;p16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1" name="Google Shape;1381;p16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2" name="Google Shape;1382;p16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3" name="Google Shape;1383;p16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4" name="Google Shape;1384;p16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5" name="Google Shape;1385;p16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6" name="Google Shape;1386;p16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7" name="Google Shape;1387;p16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8" name="Google Shape;1388;p16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9" name="Google Shape;1389;p16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0" name="Google Shape;1390;p16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1" name="Google Shape;1391;p16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2" name="Google Shape;1392;p16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3" name="Google Shape;1393;p16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4" name="Google Shape;1394;p16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5" name="Google Shape;1395;p16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6" name="Google Shape;1396;p16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7" name="Google Shape;1397;p16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8" name="Google Shape;1398;p16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9" name="Google Shape;1399;p16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0" name="Google Shape;1400;p16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1" name="Google Shape;1401;p16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2" name="Google Shape;1402;p16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3" name="Google Shape;1403;p16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4" name="Google Shape;1404;p16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5" name="Google Shape;1405;p16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6" name="Google Shape;1406;p16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7" name="Google Shape;1407;p16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8" name="Google Shape;1408;p16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9" name="Google Shape;1409;p16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0" name="Google Shape;1410;p16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11" name="Google Shape;1411;p16"/>
            <p:cNvGrpSpPr/>
            <p:nvPr/>
          </p:nvGrpSpPr>
          <p:grpSpPr>
            <a:xfrm>
              <a:off x="8544529" y="-548249"/>
              <a:ext cx="3792570" cy="2175481"/>
              <a:chOff x="-1039340" y="3405957"/>
              <a:chExt cx="1762920" cy="1011240"/>
            </a:xfrm>
          </p:grpSpPr>
          <p:sp>
            <p:nvSpPr>
              <p:cNvPr id="1412" name="Google Shape;1412;p16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3" name="Google Shape;1413;p16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4" name="Google Shape;1414;p16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5" name="Google Shape;1415;p16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6" name="Google Shape;1416;p16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7" name="Google Shape;1417;p16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8" name="Google Shape;1418;p16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9" name="Google Shape;1419;p16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0" name="Google Shape;1420;p16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2" name="Google Shape;1422;p16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3" name="Google Shape;1423;p16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4" name="Google Shape;1424;p16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5" name="Google Shape;1425;p16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7" name="Google Shape;1427;p16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8" name="Google Shape;1428;p16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9" name="Google Shape;1429;p16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0" name="Google Shape;1430;p16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1" name="Google Shape;1431;p16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2" name="Google Shape;1432;p16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3" name="Google Shape;1433;p16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4" name="Google Shape;1434;p16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5" name="Google Shape;1435;p16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6" name="Google Shape;1436;p16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7" name="Google Shape;1437;p16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8" name="Google Shape;1438;p16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9" name="Google Shape;1439;p16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0" name="Google Shape;1440;p16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1" name="Google Shape;1441;p16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2" name="Google Shape;1442;p16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3" name="Google Shape;1443;p16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4" name="Google Shape;1444;p16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5" name="Google Shape;1445;p16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6" name="Google Shape;1446;p16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516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84" name="Google Shape;1484;p1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485" name="Google Shape;1485;p17"/>
          <p:cNvGrpSpPr/>
          <p:nvPr/>
        </p:nvGrpSpPr>
        <p:grpSpPr>
          <a:xfrm>
            <a:off x="-4004043" y="-1968753"/>
            <a:ext cx="24876517" cy="12200651"/>
            <a:chOff x="-2096663" y="-1038210"/>
            <a:chExt cx="13026249" cy="6433937"/>
          </a:xfrm>
        </p:grpSpPr>
        <p:grpSp>
          <p:nvGrpSpPr>
            <p:cNvPr id="1486" name="Google Shape;1486;p17"/>
            <p:cNvGrpSpPr/>
            <p:nvPr/>
          </p:nvGrpSpPr>
          <p:grpSpPr>
            <a:xfrm>
              <a:off x="-2096663" y="-1038210"/>
              <a:ext cx="3149761" cy="2128238"/>
              <a:chOff x="3131640" y="4042440"/>
              <a:chExt cx="1464120" cy="989280"/>
            </a:xfrm>
          </p:grpSpPr>
          <p:sp>
            <p:nvSpPr>
              <p:cNvPr id="1487" name="Google Shape;1487;p1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6" name="Google Shape;1496;p1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7" name="Google Shape;1497;p1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9" name="Google Shape;1499;p1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0" name="Google Shape;1500;p1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1" name="Google Shape;1501;p1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2" name="Google Shape;1502;p1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3" name="Google Shape;1503;p1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4" name="Google Shape;1504;p1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5" name="Google Shape;1505;p1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6" name="Google Shape;1506;p1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7" name="Google Shape;1507;p1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8" name="Google Shape;1508;p1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9" name="Google Shape;1509;p1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0" name="Google Shape;1510;p1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1" name="Google Shape;1511;p1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2" name="Google Shape;1512;p1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3" name="Google Shape;1513;p1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4" name="Google Shape;1514;p1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5" name="Google Shape;1515;p1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6" name="Google Shape;1516;p1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7" name="Google Shape;1517;p1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8" name="Google Shape;1518;p1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9" name="Google Shape;1519;p1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0" name="Google Shape;1520;p1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1" name="Google Shape;1521;p1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2" name="Google Shape;1522;p1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3" name="Google Shape;1523;p1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4" name="Google Shape;1524;p1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5" name="Google Shape;1525;p1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6" name="Google Shape;1526;p1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7" name="Google Shape;1527;p1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8" name="Google Shape;1528;p1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9" name="Google Shape;1529;p1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0" name="Google Shape;1530;p1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1" name="Google Shape;1531;p1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2" name="Google Shape;1532;p1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3" name="Google Shape;1533;p1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4" name="Google Shape;1534;p1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5" name="Google Shape;1535;p1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6" name="Google Shape;1536;p1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7" name="Google Shape;1537;p1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8" name="Google Shape;1538;p1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9" name="Google Shape;1539;p1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0" name="Google Shape;1540;p1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1" name="Google Shape;1541;p1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2" name="Google Shape;1542;p1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3" name="Google Shape;1543;p1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4" name="Google Shape;1544;p1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5" name="Google Shape;1545;p1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6" name="Google Shape;1546;p1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7" name="Google Shape;1547;p1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8" name="Google Shape;1548;p1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9" name="Google Shape;1549;p1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0" name="Google Shape;1550;p1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1" name="Google Shape;1551;p1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2" name="Google Shape;1552;p1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3" name="Google Shape;1553;p1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4" name="Google Shape;1554;p1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5" name="Google Shape;1555;p1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6" name="Google Shape;1556;p1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7" name="Google Shape;1557;p1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8" name="Google Shape;1558;p1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9" name="Google Shape;1559;p1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0" name="Google Shape;1560;p1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1" name="Google Shape;1561;p1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2" name="Google Shape;1562;p1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3" name="Google Shape;1563;p1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4" name="Google Shape;1564;p1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5" name="Google Shape;1565;p1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6" name="Google Shape;1566;p1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7" name="Google Shape;1567;p1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8" name="Google Shape;1568;p1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9" name="Google Shape;1569;p1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0" name="Google Shape;1570;p1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1" name="Google Shape;1571;p1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2" name="Google Shape;1572;p1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3" name="Google Shape;1573;p1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4" name="Google Shape;1574;p1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5" name="Google Shape;1575;p1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6" name="Google Shape;1576;p1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7" name="Google Shape;1577;p1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8" name="Google Shape;1578;p1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9" name="Google Shape;1579;p1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0" name="Google Shape;1580;p1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1" name="Google Shape;1581;p1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2" name="Google Shape;1582;p1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3" name="Google Shape;1583;p1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4" name="Google Shape;1584;p1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5" name="Google Shape;1585;p1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6" name="Google Shape;1586;p1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7" name="Google Shape;1587;p1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8" name="Google Shape;1588;p1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9" name="Google Shape;1589;p1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0" name="Google Shape;1590;p1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1" name="Google Shape;1591;p1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2" name="Google Shape;1592;p1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3" name="Google Shape;1593;p1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4" name="Google Shape;1594;p1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5" name="Google Shape;1595;p1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6" name="Google Shape;1596;p1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7" name="Google Shape;1597;p1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8" name="Google Shape;1598;p1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9" name="Google Shape;1599;p1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0" name="Google Shape;1600;p1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1" name="Google Shape;1601;p1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2" name="Google Shape;1602;p1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3" name="Google Shape;1603;p1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4" name="Google Shape;1604;p1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5" name="Google Shape;1605;p1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6" name="Google Shape;1606;p1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7" name="Google Shape;1607;p1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8" name="Google Shape;1608;p1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9" name="Google Shape;1609;p1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0" name="Google Shape;1610;p1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1" name="Google Shape;1611;p1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2" name="Google Shape;1612;p1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3" name="Google Shape;1613;p1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4" name="Google Shape;1614;p1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5" name="Google Shape;1615;p1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6" name="Google Shape;1616;p1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7" name="Google Shape;1617;p1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8" name="Google Shape;1618;p1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9" name="Google Shape;1619;p1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0" name="Google Shape;1620;p1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621" name="Google Shape;1621;p17"/>
            <p:cNvGrpSpPr/>
            <p:nvPr/>
          </p:nvGrpSpPr>
          <p:grpSpPr>
            <a:xfrm>
              <a:off x="8271612" y="4117081"/>
              <a:ext cx="2657974" cy="1278647"/>
              <a:chOff x="3368880" y="572760"/>
              <a:chExt cx="1235520" cy="594360"/>
            </a:xfrm>
          </p:grpSpPr>
          <p:sp>
            <p:nvSpPr>
              <p:cNvPr id="1622" name="Google Shape;1622;p17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3" name="Google Shape;1623;p17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4" name="Google Shape;1624;p17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5" name="Google Shape;1625;p17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6" name="Google Shape;1626;p17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7" name="Google Shape;1627;p17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8" name="Google Shape;1628;p17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9" name="Google Shape;1629;p17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0" name="Google Shape;1630;p17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1" name="Google Shape;1631;p17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2" name="Google Shape;1632;p17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3" name="Google Shape;1633;p17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4" name="Google Shape;1634;p17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5" name="Google Shape;1635;p17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6" name="Google Shape;1636;p17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7" name="Google Shape;1637;p17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8" name="Google Shape;1638;p17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9" name="Google Shape;1639;p17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0" name="Google Shape;1640;p17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1" name="Google Shape;1641;p17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2" name="Google Shape;1642;p17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3" name="Google Shape;1643;p17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4" name="Google Shape;1644;p17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5" name="Google Shape;1645;p17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6" name="Google Shape;1646;p17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7" name="Google Shape;1647;p17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8" name="Google Shape;1648;p17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9" name="Google Shape;1649;p17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0" name="Google Shape;1650;p17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1" name="Google Shape;1651;p17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2" name="Google Shape;1652;p17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3" name="Google Shape;1653;p17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4" name="Google Shape;1654;p17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5" name="Google Shape;1655;p17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6" name="Google Shape;1656;p17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7" name="Google Shape;1657;p17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8" name="Google Shape;1658;p17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9" name="Google Shape;1659;p17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050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2" name="Google Shape;1662;p18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663" name="Google Shape;1663;p18"/>
          <p:cNvGrpSpPr/>
          <p:nvPr/>
        </p:nvGrpSpPr>
        <p:grpSpPr>
          <a:xfrm>
            <a:off x="1102989" y="-399951"/>
            <a:ext cx="10841157" cy="11444785"/>
            <a:chOff x="577565" y="-210912"/>
            <a:chExt cx="5676824" cy="6035336"/>
          </a:xfrm>
        </p:grpSpPr>
        <p:grpSp>
          <p:nvGrpSpPr>
            <p:cNvPr id="1664" name="Google Shape;1664;p18"/>
            <p:cNvGrpSpPr/>
            <p:nvPr/>
          </p:nvGrpSpPr>
          <p:grpSpPr>
            <a:xfrm>
              <a:off x="577565" y="-210912"/>
              <a:ext cx="2779566" cy="570008"/>
              <a:chOff x="3240" y="1231560"/>
              <a:chExt cx="1292040" cy="264960"/>
            </a:xfrm>
          </p:grpSpPr>
          <p:sp>
            <p:nvSpPr>
              <p:cNvPr id="1665" name="Google Shape;1665;p18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6" name="Google Shape;1686;p18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7" name="Google Shape;1687;p18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7" name="Google Shape;1697;p18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8" name="Google Shape;1698;p18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0" name="Google Shape;1700;p18"/>
            <p:cNvGrpSpPr/>
            <p:nvPr/>
          </p:nvGrpSpPr>
          <p:grpSpPr>
            <a:xfrm>
              <a:off x="5273137" y="4878792"/>
              <a:ext cx="981251" cy="319081"/>
              <a:chOff x="11447162" y="4000317"/>
              <a:chExt cx="981251" cy="319081"/>
            </a:xfrm>
          </p:grpSpPr>
          <p:sp>
            <p:nvSpPr>
              <p:cNvPr id="1701" name="Google Shape;1701;p18"/>
              <p:cNvSpPr/>
              <p:nvPr/>
            </p:nvSpPr>
            <p:spPr>
              <a:xfrm>
                <a:off x="11447162" y="4096351"/>
                <a:ext cx="142502" cy="223047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2" name="Google Shape;1702;p18"/>
              <p:cNvSpPr/>
              <p:nvPr/>
            </p:nvSpPr>
            <p:spPr>
              <a:xfrm>
                <a:off x="11702737" y="4189287"/>
                <a:ext cx="125464" cy="294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3" name="Google Shape;1703;p18"/>
              <p:cNvSpPr/>
              <p:nvPr/>
            </p:nvSpPr>
            <p:spPr>
              <a:xfrm>
                <a:off x="11700413" y="4190062"/>
                <a:ext cx="103779" cy="6892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11896354" y="4083185"/>
                <a:ext cx="147149" cy="219949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5" name="Google Shape;1705;p18"/>
              <p:cNvSpPr/>
              <p:nvPr/>
            </p:nvSpPr>
            <p:spPr>
              <a:xfrm>
                <a:off x="12120950" y="4035168"/>
                <a:ext cx="17038" cy="278808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6" name="Google Shape;1706;p18"/>
              <p:cNvSpPr/>
              <p:nvPr/>
            </p:nvSpPr>
            <p:spPr>
              <a:xfrm>
                <a:off x="12158898" y="4070019"/>
                <a:ext cx="43370" cy="19594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7" name="Google Shape;1707;p18"/>
              <p:cNvSpPr/>
              <p:nvPr/>
            </p:nvSpPr>
            <p:spPr>
              <a:xfrm>
                <a:off x="12072158" y="4000317"/>
                <a:ext cx="184323" cy="8828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8" name="Google Shape;1708;p18"/>
              <p:cNvSpPr/>
              <p:nvPr/>
            </p:nvSpPr>
            <p:spPr>
              <a:xfrm>
                <a:off x="12299852" y="4059177"/>
                <a:ext cx="17038" cy="218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9" name="Google Shape;1709;p18"/>
              <p:cNvSpPr/>
              <p:nvPr/>
            </p:nvSpPr>
            <p:spPr>
              <a:xfrm>
                <a:off x="12310694" y="4053755"/>
                <a:ext cx="117719" cy="16341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10" name="Google Shape;1710;p18"/>
            <p:cNvGrpSpPr/>
            <p:nvPr/>
          </p:nvGrpSpPr>
          <p:grpSpPr>
            <a:xfrm>
              <a:off x="3357124" y="4878798"/>
              <a:ext cx="1352996" cy="945625"/>
              <a:chOff x="2379960" y="470880"/>
              <a:chExt cx="628920" cy="439560"/>
            </a:xfrm>
          </p:grpSpPr>
          <p:sp>
            <p:nvSpPr>
              <p:cNvPr id="1711" name="Google Shape;1711;p1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2" name="Google Shape;1712;p1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3" name="Google Shape;1713;p1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4" name="Google Shape;1714;p1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5" name="Google Shape;1715;p1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6" name="Google Shape;1716;p1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7" name="Google Shape;1717;p1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8" name="Google Shape;1718;p1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9" name="Google Shape;1719;p1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0" name="Google Shape;1720;p1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1" name="Google Shape;1721;p1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2" name="Google Shape;1722;p1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3" name="Google Shape;1723;p1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4" name="Google Shape;1724;p1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5" name="Google Shape;1725;p1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6" name="Google Shape;1726;p1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7" name="Google Shape;1727;p1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7" name="Google Shape;1747;p1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8" name="Google Shape;1748;p1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156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64" name="Google Shape;1764;p19"/>
          <p:cNvSpPr txBox="1">
            <a:spLocks noGrp="1"/>
          </p:cNvSpPr>
          <p:nvPr>
            <p:ph type="title"/>
          </p:nvPr>
        </p:nvSpPr>
        <p:spPr>
          <a:xfrm>
            <a:off x="1362062" y="1081137"/>
            <a:ext cx="6721458" cy="3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65" name="Google Shape;1765;p19"/>
          <p:cNvSpPr txBox="1">
            <a:spLocks noGrp="1"/>
          </p:cNvSpPr>
          <p:nvPr>
            <p:ph type="subTitle" idx="1"/>
          </p:nvPr>
        </p:nvSpPr>
        <p:spPr>
          <a:xfrm>
            <a:off x="1362062" y="5074715"/>
            <a:ext cx="6721458" cy="3239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66" name="Google Shape;1766;p19"/>
          <p:cNvSpPr>
            <a:spLocks noGrp="1"/>
          </p:cNvSpPr>
          <p:nvPr>
            <p:ph type="pic" idx="2"/>
          </p:nvPr>
        </p:nvSpPr>
        <p:spPr>
          <a:xfrm>
            <a:off x="10013819" y="1854887"/>
            <a:ext cx="6086667" cy="604387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7" name="Google Shape;1767;p19"/>
          <p:cNvGrpSpPr/>
          <p:nvPr/>
        </p:nvGrpSpPr>
        <p:grpSpPr>
          <a:xfrm>
            <a:off x="-1876632" y="-1675670"/>
            <a:ext cx="4400080" cy="11229233"/>
            <a:chOff x="-982673" y="-883654"/>
            <a:chExt cx="2304042" cy="5921666"/>
          </a:xfrm>
        </p:grpSpPr>
        <p:grpSp>
          <p:nvGrpSpPr>
            <p:cNvPr id="1768" name="Google Shape;1768;p19"/>
            <p:cNvGrpSpPr/>
            <p:nvPr/>
          </p:nvGrpSpPr>
          <p:grpSpPr>
            <a:xfrm>
              <a:off x="-982673" y="-883654"/>
              <a:ext cx="2304042" cy="1861821"/>
              <a:chOff x="1245600" y="2050920"/>
              <a:chExt cx="1071000" cy="865440"/>
            </a:xfrm>
          </p:grpSpPr>
          <p:sp>
            <p:nvSpPr>
              <p:cNvPr id="1769" name="Google Shape;1769;p19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0" name="Google Shape;1770;p19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1" name="Google Shape;1771;p19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2" name="Google Shape;1772;p19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3" name="Google Shape;1773;p19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4" name="Google Shape;1774;p19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5" name="Google Shape;1775;p19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6" name="Google Shape;1776;p19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7" name="Google Shape;1777;p19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8" name="Google Shape;1778;p19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1" name="Google Shape;1781;p19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2" name="Google Shape;1782;p19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4" name="Google Shape;1814;p19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5" name="Google Shape;1815;p19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817" name="Google Shape;1817;p19"/>
            <p:cNvGrpSpPr/>
            <p:nvPr/>
          </p:nvGrpSpPr>
          <p:grpSpPr>
            <a:xfrm>
              <a:off x="-745276" y="4092386"/>
              <a:ext cx="1352996" cy="945625"/>
              <a:chOff x="2379960" y="470880"/>
              <a:chExt cx="628920" cy="439560"/>
            </a:xfrm>
          </p:grpSpPr>
          <p:sp>
            <p:nvSpPr>
              <p:cNvPr id="1818" name="Google Shape;1818;p19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0" name="Google Shape;1820;p19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1" name="Google Shape;1821;p19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4" name="Google Shape;1824;p19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5" name="Google Shape;1825;p19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6" name="Google Shape;1826;p19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7" name="Google Shape;1827;p19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8" name="Google Shape;1828;p19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9" name="Google Shape;1829;p19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0" name="Google Shape;1830;p19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1" name="Google Shape;1831;p19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2" name="Google Shape;1832;p19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3" name="Google Shape;1833;p19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4" name="Google Shape;1834;p19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5" name="Google Shape;1835;p19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6" name="Google Shape;1836;p19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7" name="Google Shape;1837;p19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8" name="Google Shape;1838;p19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9" name="Google Shape;1839;p19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0" name="Google Shape;1840;p19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1" name="Google Shape;1841;p19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2" name="Google Shape;1842;p19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3" name="Google Shape;1843;p19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4" name="Google Shape;1844;p19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5" name="Google Shape;1845;p19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6" name="Google Shape;1846;p19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7" name="Google Shape;1847;p19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8" name="Google Shape;1848;p19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9" name="Google Shape;1849;p19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0" name="Google Shape;1850;p19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1" name="Google Shape;1851;p19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2" name="Google Shape;1852;p19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8" name="Google Shape;1858;p19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9" name="Google Shape;1859;p19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339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871" name="Google Shape;1871;p20"/>
          <p:cNvSpPr txBox="1">
            <a:spLocks noGrp="1"/>
          </p:cNvSpPr>
          <p:nvPr>
            <p:ph type="title"/>
          </p:nvPr>
        </p:nvSpPr>
        <p:spPr>
          <a:xfrm>
            <a:off x="1362062" y="1841825"/>
            <a:ext cx="6508333" cy="2980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72" name="Google Shape;1872;p20"/>
          <p:cNvSpPr txBox="1">
            <a:spLocks noGrp="1"/>
          </p:cNvSpPr>
          <p:nvPr>
            <p:ph type="subTitle" idx="1"/>
          </p:nvPr>
        </p:nvSpPr>
        <p:spPr>
          <a:xfrm>
            <a:off x="1362062" y="4822755"/>
            <a:ext cx="6508333" cy="3089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873" name="Google Shape;1873;p20"/>
          <p:cNvGrpSpPr/>
          <p:nvPr/>
        </p:nvGrpSpPr>
        <p:grpSpPr>
          <a:xfrm>
            <a:off x="-12" y="23"/>
            <a:ext cx="18343980" cy="9811429"/>
            <a:chOff x="-7" y="12"/>
            <a:chExt cx="9605575" cy="5173996"/>
          </a:xfrm>
        </p:grpSpPr>
        <p:grpSp>
          <p:nvGrpSpPr>
            <p:cNvPr id="1874" name="Google Shape;1874;p20"/>
            <p:cNvGrpSpPr/>
            <p:nvPr/>
          </p:nvGrpSpPr>
          <p:grpSpPr>
            <a:xfrm>
              <a:off x="-7" y="12"/>
              <a:ext cx="2501532" cy="631966"/>
              <a:chOff x="720" y="669960"/>
              <a:chExt cx="1162800" cy="293760"/>
            </a:xfrm>
          </p:grpSpPr>
          <p:sp>
            <p:nvSpPr>
              <p:cNvPr id="1875" name="Google Shape;1875;p20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6" name="Google Shape;1876;p20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7" name="Google Shape;1877;p20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8" name="Google Shape;1878;p20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9" name="Google Shape;1879;p20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0" name="Google Shape;1880;p20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1" name="Google Shape;1881;p20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2" name="Google Shape;1882;p20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3" name="Google Shape;1883;p20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4" name="Google Shape;1884;p20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5" name="Google Shape;1885;p20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6" name="Google Shape;1886;p20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7" name="Google Shape;1887;p20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8" name="Google Shape;1888;p20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9" name="Google Shape;1889;p20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0" name="Google Shape;1890;p20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1" name="Google Shape;1891;p20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2" name="Google Shape;1892;p20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3" name="Google Shape;1893;p20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4" name="Google Shape;1894;p20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5" name="Google Shape;1895;p20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6" name="Google Shape;1896;p20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7" name="Google Shape;1897;p20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8" name="Google Shape;1898;p20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9" name="Google Shape;1899;p20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0" name="Google Shape;1900;p20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1" name="Google Shape;1901;p20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2" name="Google Shape;1902;p20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3" name="Google Shape;1903;p20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4" name="Google Shape;1904;p20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5" name="Google Shape;1905;p20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6" name="Google Shape;1906;p20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7" name="Google Shape;1907;p20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8" name="Google Shape;1908;p20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9" name="Google Shape;1909;p20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0" name="Google Shape;1910;p20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1" name="Google Shape;1911;p20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2" name="Google Shape;1912;p20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3" name="Google Shape;1913;p20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4" name="Google Shape;1914;p20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5" name="Google Shape;1915;p20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6" name="Google Shape;1916;p20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7" name="Google Shape;1917;p20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8" name="Google Shape;1918;p20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19" name="Google Shape;1919;p20"/>
            <p:cNvGrpSpPr/>
            <p:nvPr/>
          </p:nvGrpSpPr>
          <p:grpSpPr>
            <a:xfrm>
              <a:off x="6826002" y="4604000"/>
              <a:ext cx="2779566" cy="570008"/>
              <a:chOff x="3240" y="1231560"/>
              <a:chExt cx="1292040" cy="264960"/>
            </a:xfrm>
          </p:grpSpPr>
          <p:sp>
            <p:nvSpPr>
              <p:cNvPr id="1920" name="Google Shape;1920;p20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1" name="Google Shape;1921;p20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2" name="Google Shape;1922;p20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3" name="Google Shape;1923;p20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4" name="Google Shape;1924;p20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5" name="Google Shape;1925;p20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6" name="Google Shape;1926;p20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7" name="Google Shape;1927;p20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8" name="Google Shape;1928;p20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9" name="Google Shape;1929;p20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0" name="Google Shape;1930;p20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1" name="Google Shape;1931;p20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2" name="Google Shape;1932;p20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3" name="Google Shape;1933;p20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4" name="Google Shape;1934;p20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5" name="Google Shape;1935;p20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6" name="Google Shape;1936;p20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7" name="Google Shape;1937;p20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8" name="Google Shape;1938;p20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9" name="Google Shape;1939;p20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0" name="Google Shape;1940;p20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1" name="Google Shape;1941;p20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2" name="Google Shape;1942;p20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3" name="Google Shape;1943;p20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4" name="Google Shape;1944;p20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5" name="Google Shape;1945;p20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6" name="Google Shape;1946;p20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7" name="Google Shape;1947;p20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8" name="Google Shape;1948;p20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9" name="Google Shape;1949;p20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0" name="Google Shape;1950;p20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1" name="Google Shape;1951;p20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2" name="Google Shape;1952;p20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3" name="Google Shape;1953;p20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4" name="Google Shape;1954;p20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13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98" name="Google Shape;298;p3"/>
          <p:cNvSpPr txBox="1">
            <a:spLocks noGrp="1"/>
          </p:cNvSpPr>
          <p:nvPr>
            <p:ph type="title"/>
          </p:nvPr>
        </p:nvSpPr>
        <p:spPr>
          <a:xfrm>
            <a:off x="2698485" y="4503372"/>
            <a:ext cx="12065625" cy="173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482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9" name="Google Shape;299;p3"/>
          <p:cNvSpPr txBox="1">
            <a:spLocks noGrp="1"/>
          </p:cNvSpPr>
          <p:nvPr>
            <p:ph type="title" idx="2" hasCustomPrompt="1"/>
          </p:nvPr>
        </p:nvSpPr>
        <p:spPr>
          <a:xfrm>
            <a:off x="7153724" y="2805449"/>
            <a:ext cx="3155052" cy="17368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422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3"/>
          <p:cNvSpPr txBox="1">
            <a:spLocks noGrp="1"/>
          </p:cNvSpPr>
          <p:nvPr>
            <p:ph type="subTitle" idx="1"/>
          </p:nvPr>
        </p:nvSpPr>
        <p:spPr>
          <a:xfrm>
            <a:off x="2698485" y="6237061"/>
            <a:ext cx="12065625" cy="1339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301" name="Google Shape;301;p3"/>
          <p:cNvGrpSpPr/>
          <p:nvPr/>
        </p:nvGrpSpPr>
        <p:grpSpPr>
          <a:xfrm>
            <a:off x="-1456403" y="121479"/>
            <a:ext cx="23503179" cy="5460855"/>
            <a:chOff x="-762626" y="64061"/>
            <a:chExt cx="12307119" cy="2879748"/>
          </a:xfrm>
        </p:grpSpPr>
        <p:grpSp>
          <p:nvGrpSpPr>
            <p:cNvPr id="302" name="Google Shape;302;p3"/>
            <p:cNvGrpSpPr/>
            <p:nvPr/>
          </p:nvGrpSpPr>
          <p:grpSpPr>
            <a:xfrm>
              <a:off x="-395032" y="64061"/>
              <a:ext cx="2216527" cy="608732"/>
              <a:chOff x="35640" y="924840"/>
              <a:chExt cx="1030320" cy="282960"/>
            </a:xfrm>
          </p:grpSpPr>
          <p:sp>
            <p:nvSpPr>
              <p:cNvPr id="303" name="Google Shape;303;p3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36" name="Google Shape;336;p3"/>
            <p:cNvGrpSpPr/>
            <p:nvPr/>
          </p:nvGrpSpPr>
          <p:grpSpPr>
            <a:xfrm>
              <a:off x="8764927" y="2373800"/>
              <a:ext cx="2779566" cy="570008"/>
              <a:chOff x="3240" y="1231560"/>
              <a:chExt cx="1292040" cy="264960"/>
            </a:xfrm>
          </p:grpSpPr>
          <p:sp>
            <p:nvSpPr>
              <p:cNvPr id="337" name="Google Shape;337;p3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72" name="Google Shape;372;p3"/>
            <p:cNvGrpSpPr/>
            <p:nvPr/>
          </p:nvGrpSpPr>
          <p:grpSpPr>
            <a:xfrm>
              <a:off x="-762626" y="1263023"/>
              <a:ext cx="1352996" cy="945625"/>
              <a:chOff x="2379960" y="470880"/>
              <a:chExt cx="628920" cy="439560"/>
            </a:xfrm>
          </p:grpSpPr>
          <p:sp>
            <p:nvSpPr>
              <p:cNvPr id="373" name="Google Shape;373;p3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578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957" name="Google Shape;1957;p21"/>
          <p:cNvSpPr txBox="1">
            <a:spLocks noGrp="1"/>
          </p:cNvSpPr>
          <p:nvPr>
            <p:ph type="title"/>
          </p:nvPr>
        </p:nvSpPr>
        <p:spPr>
          <a:xfrm>
            <a:off x="9221905" y="1812101"/>
            <a:ext cx="6878438" cy="2936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58" name="Google Shape;1958;p21"/>
          <p:cNvSpPr txBox="1">
            <a:spLocks noGrp="1"/>
          </p:cNvSpPr>
          <p:nvPr>
            <p:ph type="subTitle" idx="1"/>
          </p:nvPr>
        </p:nvSpPr>
        <p:spPr>
          <a:xfrm>
            <a:off x="9222241" y="4748301"/>
            <a:ext cx="6878438" cy="3193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959" name="Google Shape;1959;p21"/>
          <p:cNvGrpSpPr/>
          <p:nvPr/>
        </p:nvGrpSpPr>
        <p:grpSpPr>
          <a:xfrm>
            <a:off x="245392" y="313723"/>
            <a:ext cx="18253740" cy="9497729"/>
            <a:chOff x="128496" y="165440"/>
            <a:chExt cx="9558322" cy="5008568"/>
          </a:xfrm>
        </p:grpSpPr>
        <p:grpSp>
          <p:nvGrpSpPr>
            <p:cNvPr id="1960" name="Google Shape;1960;p21"/>
            <p:cNvGrpSpPr/>
            <p:nvPr/>
          </p:nvGrpSpPr>
          <p:grpSpPr>
            <a:xfrm>
              <a:off x="6907252" y="4604000"/>
              <a:ext cx="2779566" cy="570008"/>
              <a:chOff x="3240" y="1231560"/>
              <a:chExt cx="1292040" cy="264960"/>
            </a:xfrm>
          </p:grpSpPr>
          <p:sp>
            <p:nvSpPr>
              <p:cNvPr id="1961" name="Google Shape;1961;p2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2" name="Google Shape;1962;p2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3" name="Google Shape;1963;p2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4" name="Google Shape;1964;p2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5" name="Google Shape;1965;p2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6" name="Google Shape;1966;p2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7" name="Google Shape;1967;p2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8" name="Google Shape;1968;p2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9" name="Google Shape;1969;p2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0" name="Google Shape;1970;p2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1" name="Google Shape;1971;p2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2" name="Google Shape;1972;p2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3" name="Google Shape;1973;p2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4" name="Google Shape;1974;p2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5" name="Google Shape;1975;p2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6" name="Google Shape;1976;p2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7" name="Google Shape;1977;p2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8" name="Google Shape;1978;p2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9" name="Google Shape;1979;p2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0" name="Google Shape;1980;p2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1" name="Google Shape;1981;p2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2" name="Google Shape;1982;p2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3" name="Google Shape;1983;p2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4" name="Google Shape;1984;p2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5" name="Google Shape;1985;p2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6" name="Google Shape;1986;p2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7" name="Google Shape;1987;p2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8" name="Google Shape;1988;p2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9" name="Google Shape;1989;p2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0" name="Google Shape;1990;p2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1" name="Google Shape;1991;p2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2" name="Google Shape;1992;p2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3" name="Google Shape;1993;p2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4" name="Google Shape;1994;p2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5" name="Google Shape;1995;p2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96" name="Google Shape;1996;p21"/>
            <p:cNvGrpSpPr/>
            <p:nvPr/>
          </p:nvGrpSpPr>
          <p:grpSpPr>
            <a:xfrm>
              <a:off x="128496" y="165440"/>
              <a:ext cx="1169447" cy="374068"/>
              <a:chOff x="1605960" y="528480"/>
              <a:chExt cx="543600" cy="173880"/>
            </a:xfrm>
          </p:grpSpPr>
          <p:sp>
            <p:nvSpPr>
              <p:cNvPr id="1997" name="Google Shape;1997;p2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8" name="Google Shape;1998;p2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9" name="Google Shape;1999;p2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0" name="Google Shape;2000;p2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1" name="Google Shape;2001;p2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2" name="Google Shape;2002;p2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3" name="Google Shape;2003;p2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4" name="Google Shape;2004;p2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511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07" name="Google Shape;2007;p22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1"/>
          </p:nvPr>
        </p:nvSpPr>
        <p:spPr>
          <a:xfrm>
            <a:off x="9505128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09" name="Google Shape;2009;p22"/>
          <p:cNvSpPr txBox="1">
            <a:spLocks noGrp="1"/>
          </p:cNvSpPr>
          <p:nvPr>
            <p:ph type="subTitle" idx="2"/>
          </p:nvPr>
        </p:nvSpPr>
        <p:spPr>
          <a:xfrm>
            <a:off x="2915680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0" name="Google Shape;2010;p22"/>
          <p:cNvSpPr txBox="1">
            <a:spLocks noGrp="1"/>
          </p:cNvSpPr>
          <p:nvPr>
            <p:ph type="subTitle" idx="3"/>
          </p:nvPr>
        </p:nvSpPr>
        <p:spPr>
          <a:xfrm>
            <a:off x="291570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1" name="Google Shape;2011;p22"/>
          <p:cNvSpPr txBox="1">
            <a:spLocks noGrp="1"/>
          </p:cNvSpPr>
          <p:nvPr>
            <p:ph type="subTitle" idx="4"/>
          </p:nvPr>
        </p:nvSpPr>
        <p:spPr>
          <a:xfrm>
            <a:off x="950515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012" name="Google Shape;2012;p22"/>
          <p:cNvGrpSpPr/>
          <p:nvPr/>
        </p:nvGrpSpPr>
        <p:grpSpPr>
          <a:xfrm>
            <a:off x="-3032205" y="163295"/>
            <a:ext cx="23909885" cy="10700643"/>
            <a:chOff x="-1587773" y="86112"/>
            <a:chExt cx="12520085" cy="5642917"/>
          </a:xfrm>
        </p:grpSpPr>
        <p:grpSp>
          <p:nvGrpSpPr>
            <p:cNvPr id="2013" name="Google Shape;2013;p22"/>
            <p:cNvGrpSpPr/>
            <p:nvPr/>
          </p:nvGrpSpPr>
          <p:grpSpPr>
            <a:xfrm>
              <a:off x="8430780" y="86112"/>
              <a:ext cx="2501532" cy="631966"/>
              <a:chOff x="720" y="669960"/>
              <a:chExt cx="1162800" cy="293760"/>
            </a:xfrm>
          </p:grpSpPr>
          <p:sp>
            <p:nvSpPr>
              <p:cNvPr id="2014" name="Google Shape;2014;p22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058" name="Google Shape;2058;p22"/>
            <p:cNvGrpSpPr/>
            <p:nvPr/>
          </p:nvGrpSpPr>
          <p:grpSpPr>
            <a:xfrm>
              <a:off x="-1587773" y="3867208"/>
              <a:ext cx="2304042" cy="1861821"/>
              <a:chOff x="1245600" y="2050920"/>
              <a:chExt cx="1071000" cy="865440"/>
            </a:xfrm>
          </p:grpSpPr>
          <p:sp>
            <p:nvSpPr>
              <p:cNvPr id="2059" name="Google Shape;2059;p2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6" name="Google Shape;2106;p2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651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09" name="Google Shape;2109;p2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0" name="Google Shape;2110;p23"/>
          <p:cNvSpPr txBox="1">
            <a:spLocks noGrp="1"/>
          </p:cNvSpPr>
          <p:nvPr>
            <p:ph type="subTitle" idx="1"/>
          </p:nvPr>
        </p:nvSpPr>
        <p:spPr>
          <a:xfrm>
            <a:off x="9289924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2"/>
          </p:nvPr>
        </p:nvSpPr>
        <p:spPr>
          <a:xfrm>
            <a:off x="2250909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112" name="Google Shape;2112;p23"/>
          <p:cNvGrpSpPr/>
          <p:nvPr/>
        </p:nvGrpSpPr>
        <p:grpSpPr>
          <a:xfrm>
            <a:off x="-2477834" y="67723"/>
            <a:ext cx="20655166" cy="9685874"/>
            <a:chOff x="-1297484" y="35713"/>
            <a:chExt cx="10815796" cy="5107785"/>
          </a:xfrm>
        </p:grpSpPr>
        <p:grpSp>
          <p:nvGrpSpPr>
            <p:cNvPr id="2113" name="Google Shape;2113;p23"/>
            <p:cNvGrpSpPr/>
            <p:nvPr/>
          </p:nvGrpSpPr>
          <p:grpSpPr>
            <a:xfrm>
              <a:off x="-1297484" y="35713"/>
              <a:ext cx="2017489" cy="1007583"/>
              <a:chOff x="54720" y="2121120"/>
              <a:chExt cx="937800" cy="468360"/>
            </a:xfrm>
          </p:grpSpPr>
          <p:sp>
            <p:nvSpPr>
              <p:cNvPr id="2114" name="Google Shape;2114;p23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7" name="Google Shape;2127;p23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8" name="Google Shape;2128;p23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138" name="Google Shape;2138;p23"/>
            <p:cNvGrpSpPr/>
            <p:nvPr/>
          </p:nvGrpSpPr>
          <p:grpSpPr>
            <a:xfrm>
              <a:off x="8423989" y="3653422"/>
              <a:ext cx="1094323" cy="1490076"/>
              <a:chOff x="4084200" y="3439800"/>
              <a:chExt cx="508680" cy="692640"/>
            </a:xfrm>
          </p:grpSpPr>
          <p:sp>
            <p:nvSpPr>
              <p:cNvPr id="2139" name="Google Shape;2139;p23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366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55" name="Google Shape;2155;p2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body" idx="1"/>
          </p:nvPr>
        </p:nvSpPr>
        <p:spPr>
          <a:xfrm>
            <a:off x="2199475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157" name="Google Shape;2157;p24"/>
          <p:cNvSpPr txBox="1">
            <a:spLocks noGrp="1"/>
          </p:cNvSpPr>
          <p:nvPr>
            <p:ph type="body" idx="2"/>
          </p:nvPr>
        </p:nvSpPr>
        <p:spPr>
          <a:xfrm>
            <a:off x="9131108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2158" name="Google Shape;2158;p24"/>
          <p:cNvGrpSpPr/>
          <p:nvPr/>
        </p:nvGrpSpPr>
        <p:grpSpPr>
          <a:xfrm>
            <a:off x="-4014195" y="-470526"/>
            <a:ext cx="21872318" cy="10224132"/>
            <a:chOff x="-2101979" y="-248129"/>
            <a:chExt cx="11453141" cy="5391632"/>
          </a:xfrm>
        </p:grpSpPr>
        <p:grpSp>
          <p:nvGrpSpPr>
            <p:cNvPr id="2159" name="Google Shape;2159;p24"/>
            <p:cNvGrpSpPr/>
            <p:nvPr/>
          </p:nvGrpSpPr>
          <p:grpSpPr>
            <a:xfrm>
              <a:off x="6849630" y="4511537"/>
              <a:ext cx="2501532" cy="631966"/>
              <a:chOff x="720" y="669960"/>
              <a:chExt cx="1162800" cy="293760"/>
            </a:xfrm>
          </p:grpSpPr>
          <p:sp>
            <p:nvSpPr>
              <p:cNvPr id="2160" name="Google Shape;2160;p2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1" name="Google Shape;2161;p2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2" name="Google Shape;2162;p2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3" name="Google Shape;2163;p2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4" name="Google Shape;2164;p2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5" name="Google Shape;2165;p2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6" name="Google Shape;2166;p2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7" name="Google Shape;2167;p2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8" name="Google Shape;2168;p2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9" name="Google Shape;2169;p2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0" name="Google Shape;2170;p2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1" name="Google Shape;2171;p2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2" name="Google Shape;2172;p2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3" name="Google Shape;2173;p2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4" name="Google Shape;2174;p2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5" name="Google Shape;2175;p2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6" name="Google Shape;2176;p2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7" name="Google Shape;2177;p2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8" name="Google Shape;2178;p2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9" name="Google Shape;2179;p2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0" name="Google Shape;2180;p2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1" name="Google Shape;2181;p2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2" name="Google Shape;2182;p2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3" name="Google Shape;2183;p2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4" name="Google Shape;2184;p2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5" name="Google Shape;2185;p2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6" name="Google Shape;2186;p2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7" name="Google Shape;2187;p2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8" name="Google Shape;2188;p2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9" name="Google Shape;2189;p2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0" name="Google Shape;2190;p2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1" name="Google Shape;2191;p2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2" name="Google Shape;2192;p2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3" name="Google Shape;2193;p2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4" name="Google Shape;2194;p2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5" name="Google Shape;2195;p2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6" name="Google Shape;2196;p2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7" name="Google Shape;2197;p2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8" name="Google Shape;2198;p2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9" name="Google Shape;2199;p2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0" name="Google Shape;2200;p2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1" name="Google Shape;2201;p2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2" name="Google Shape;2202;p2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3" name="Google Shape;2203;p2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04" name="Google Shape;2204;p24"/>
            <p:cNvGrpSpPr/>
            <p:nvPr/>
          </p:nvGrpSpPr>
          <p:grpSpPr>
            <a:xfrm>
              <a:off x="-2101979" y="-248129"/>
              <a:ext cx="4126366" cy="876698"/>
              <a:chOff x="71280" y="1648800"/>
              <a:chExt cx="1918080" cy="407520"/>
            </a:xfrm>
          </p:grpSpPr>
          <p:sp>
            <p:nvSpPr>
              <p:cNvPr id="2205" name="Google Shape;2205;p24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6" name="Google Shape;2206;p24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7" name="Google Shape;2207;p24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8" name="Google Shape;2208;p24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9" name="Google Shape;2209;p24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0" name="Google Shape;2210;p24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1" name="Google Shape;2211;p24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2" name="Google Shape;2212;p24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3" name="Google Shape;2213;p24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4" name="Google Shape;2214;p24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5" name="Google Shape;2215;p24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6" name="Google Shape;2216;p24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7" name="Google Shape;2217;p24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8" name="Google Shape;2218;p24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9" name="Google Shape;2219;p24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0" name="Google Shape;2220;p24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1" name="Google Shape;2221;p24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2" name="Google Shape;2222;p24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3" name="Google Shape;2223;p24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4" name="Google Shape;2224;p24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5" name="Google Shape;2225;p24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6" name="Google Shape;2226;p24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7" name="Google Shape;2227;p24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8" name="Google Shape;2228;p24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9" name="Google Shape;2229;p24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0" name="Google Shape;2230;p24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1" name="Google Shape;2231;p24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2" name="Google Shape;2232;p24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3" name="Google Shape;2233;p24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0" name="Google Shape;2240;p24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1" name="Google Shape;2241;p24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2" name="Google Shape;2242;p24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796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256" name="Google Shape;2256;p2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57" name="Google Shape;2257;p25"/>
          <p:cNvSpPr txBox="1">
            <a:spLocks noGrp="1"/>
          </p:cNvSpPr>
          <p:nvPr>
            <p:ph type="subTitle" idx="1"/>
          </p:nvPr>
        </p:nvSpPr>
        <p:spPr>
          <a:xfrm>
            <a:off x="1790603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8" name="Google Shape;2258;p25"/>
          <p:cNvSpPr txBox="1">
            <a:spLocks noGrp="1"/>
          </p:cNvSpPr>
          <p:nvPr>
            <p:ph type="subTitle" idx="2"/>
          </p:nvPr>
        </p:nvSpPr>
        <p:spPr>
          <a:xfrm>
            <a:off x="6654141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9" name="Google Shape;2259;p25"/>
          <p:cNvSpPr txBox="1">
            <a:spLocks noGrp="1"/>
          </p:cNvSpPr>
          <p:nvPr>
            <p:ph type="subTitle" idx="3"/>
          </p:nvPr>
        </p:nvSpPr>
        <p:spPr>
          <a:xfrm>
            <a:off x="11517678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0" name="Google Shape;2260;p25"/>
          <p:cNvSpPr txBox="1">
            <a:spLocks noGrp="1"/>
          </p:cNvSpPr>
          <p:nvPr>
            <p:ph type="subTitle" idx="4"/>
          </p:nvPr>
        </p:nvSpPr>
        <p:spPr>
          <a:xfrm>
            <a:off x="1790603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1" name="Google Shape;2261;p25"/>
          <p:cNvSpPr txBox="1">
            <a:spLocks noGrp="1"/>
          </p:cNvSpPr>
          <p:nvPr>
            <p:ph type="subTitle" idx="5"/>
          </p:nvPr>
        </p:nvSpPr>
        <p:spPr>
          <a:xfrm>
            <a:off x="6654141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2" name="Google Shape;2262;p25"/>
          <p:cNvSpPr txBox="1">
            <a:spLocks noGrp="1"/>
          </p:cNvSpPr>
          <p:nvPr>
            <p:ph type="subTitle" idx="6"/>
          </p:nvPr>
        </p:nvSpPr>
        <p:spPr>
          <a:xfrm>
            <a:off x="11517678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263" name="Google Shape;2263;p25"/>
          <p:cNvGrpSpPr/>
          <p:nvPr/>
        </p:nvGrpSpPr>
        <p:grpSpPr>
          <a:xfrm>
            <a:off x="-2803086" y="-232912"/>
            <a:ext cx="22092284" cy="10422536"/>
            <a:chOff x="-1467798" y="-122825"/>
            <a:chExt cx="11568323" cy="5496259"/>
          </a:xfrm>
        </p:grpSpPr>
        <p:grpSp>
          <p:nvGrpSpPr>
            <p:cNvPr id="2264" name="Google Shape;2264;p25"/>
            <p:cNvGrpSpPr/>
            <p:nvPr/>
          </p:nvGrpSpPr>
          <p:grpSpPr>
            <a:xfrm>
              <a:off x="-1467798" y="-122825"/>
              <a:ext cx="2779566" cy="570008"/>
              <a:chOff x="3240" y="1231560"/>
              <a:chExt cx="1292040" cy="264960"/>
            </a:xfrm>
          </p:grpSpPr>
          <p:sp>
            <p:nvSpPr>
              <p:cNvPr id="2265" name="Google Shape;2265;p2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2" name="Google Shape;2282;p2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3" name="Google Shape;2283;p2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8" name="Google Shape;2288;p2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9" name="Google Shape;2289;p2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0" name="Google Shape;2290;p2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1" name="Google Shape;2291;p2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2" name="Google Shape;2292;p2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3" name="Google Shape;2293;p2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4" name="Google Shape;2294;p2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5" name="Google Shape;2295;p2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6" name="Google Shape;2296;p2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7" name="Google Shape;2297;p2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8" name="Google Shape;2298;p2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9" name="Google Shape;2299;p2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00" name="Google Shape;2300;p25"/>
            <p:cNvGrpSpPr/>
            <p:nvPr/>
          </p:nvGrpSpPr>
          <p:grpSpPr>
            <a:xfrm>
              <a:off x="8430772" y="3834566"/>
              <a:ext cx="1669753" cy="1538868"/>
              <a:chOff x="1321200" y="687960"/>
              <a:chExt cx="776160" cy="715320"/>
            </a:xfrm>
          </p:grpSpPr>
          <p:sp>
            <p:nvSpPr>
              <p:cNvPr id="2301" name="Google Shape;2301;p25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2" name="Google Shape;2302;p25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3" name="Google Shape;2303;p25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4" name="Google Shape;2304;p25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5" name="Google Shape;2305;p25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6" name="Google Shape;2306;p25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7" name="Google Shape;2307;p25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8" name="Google Shape;2308;p25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9" name="Google Shape;2309;p25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0" name="Google Shape;2310;p25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1" name="Google Shape;2311;p25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2" name="Google Shape;2312;p25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3" name="Google Shape;2313;p25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4" name="Google Shape;2314;p25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5" name="Google Shape;2315;p25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6" name="Google Shape;2316;p25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7" name="Google Shape;2317;p25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22" name="Google Shape;2322;p25"/>
            <p:cNvGrpSpPr/>
            <p:nvPr/>
          </p:nvGrpSpPr>
          <p:grpSpPr>
            <a:xfrm>
              <a:off x="-579904" y="1159365"/>
              <a:ext cx="1169447" cy="374068"/>
              <a:chOff x="1605960" y="528480"/>
              <a:chExt cx="543600" cy="173880"/>
            </a:xfrm>
          </p:grpSpPr>
          <p:sp>
            <p:nvSpPr>
              <p:cNvPr id="2323" name="Google Shape;2323;p25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6" name="Google Shape;2326;p25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7" name="Google Shape;2327;p25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8" name="Google Shape;2328;p25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9" name="Google Shape;2329;p25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0" name="Google Shape;2330;p25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7992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33" name="Google Shape;2333;p2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34" name="Google Shape;2334;p26"/>
          <p:cNvSpPr txBox="1">
            <a:spLocks noGrp="1"/>
          </p:cNvSpPr>
          <p:nvPr>
            <p:ph type="subTitle" idx="1"/>
          </p:nvPr>
        </p:nvSpPr>
        <p:spPr>
          <a:xfrm>
            <a:off x="4170804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5" name="Google Shape;2335;p26"/>
          <p:cNvSpPr txBox="1">
            <a:spLocks noGrp="1"/>
          </p:cNvSpPr>
          <p:nvPr>
            <p:ph type="subTitle" idx="2"/>
          </p:nvPr>
        </p:nvSpPr>
        <p:spPr>
          <a:xfrm>
            <a:off x="10454698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3"/>
          </p:nvPr>
        </p:nvSpPr>
        <p:spPr>
          <a:xfrm>
            <a:off x="4170804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4"/>
          </p:nvPr>
        </p:nvSpPr>
        <p:spPr>
          <a:xfrm>
            <a:off x="10454698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subTitle" idx="5"/>
          </p:nvPr>
        </p:nvSpPr>
        <p:spPr>
          <a:xfrm>
            <a:off x="4170808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6"/>
          </p:nvPr>
        </p:nvSpPr>
        <p:spPr>
          <a:xfrm>
            <a:off x="4170808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7"/>
          </p:nvPr>
        </p:nvSpPr>
        <p:spPr>
          <a:xfrm>
            <a:off x="10454701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subTitle" idx="8"/>
          </p:nvPr>
        </p:nvSpPr>
        <p:spPr>
          <a:xfrm>
            <a:off x="10454701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342" name="Google Shape;2342;p26"/>
          <p:cNvGrpSpPr/>
          <p:nvPr/>
        </p:nvGrpSpPr>
        <p:grpSpPr>
          <a:xfrm>
            <a:off x="-905515" y="-2638244"/>
            <a:ext cx="19528413" cy="12373419"/>
            <a:chOff x="-474161" y="-1391262"/>
            <a:chExt cx="10225787" cy="6525045"/>
          </a:xfrm>
        </p:grpSpPr>
        <p:grpSp>
          <p:nvGrpSpPr>
            <p:cNvPr id="2343" name="Google Shape;2343;p26"/>
            <p:cNvGrpSpPr/>
            <p:nvPr/>
          </p:nvGrpSpPr>
          <p:grpSpPr>
            <a:xfrm>
              <a:off x="7109916" y="-1391262"/>
              <a:ext cx="2641710" cy="1889702"/>
              <a:chOff x="39600" y="2802600"/>
              <a:chExt cx="1227960" cy="878400"/>
            </a:xfrm>
          </p:grpSpPr>
          <p:sp>
            <p:nvSpPr>
              <p:cNvPr id="2344" name="Google Shape;2344;p26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5" name="Google Shape;2345;p26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6" name="Google Shape;2346;p26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7" name="Google Shape;2347;p26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8" name="Google Shape;2348;p26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9" name="Google Shape;2349;p26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0" name="Google Shape;2350;p26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1" name="Google Shape;2351;p26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2" name="Google Shape;2352;p26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3" name="Google Shape;2353;p26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4" name="Google Shape;2354;p26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5" name="Google Shape;2355;p26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6" name="Google Shape;2356;p26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7" name="Google Shape;2357;p26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8" name="Google Shape;2358;p26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9" name="Google Shape;2359;p26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0" name="Google Shape;2360;p26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1" name="Google Shape;2361;p26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2" name="Google Shape;2362;p26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3" name="Google Shape;2363;p26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4" name="Google Shape;2364;p26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5" name="Google Shape;2365;p26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6" name="Google Shape;2366;p26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7" name="Google Shape;2367;p26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8" name="Google Shape;2368;p26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9" name="Google Shape;2369;p26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0" name="Google Shape;2370;p26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1" name="Google Shape;2371;p26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2" name="Google Shape;2372;p26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3" name="Google Shape;2373;p26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4" name="Google Shape;2374;p26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5" name="Google Shape;2375;p26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6" name="Google Shape;2376;p26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7" name="Google Shape;2377;p26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8" name="Google Shape;2378;p26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9" name="Google Shape;2379;p26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0" name="Google Shape;2380;p26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1" name="Google Shape;2381;p26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2" name="Google Shape;2382;p26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3" name="Google Shape;2383;p26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4" name="Google Shape;2384;p26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5" name="Google Shape;2385;p26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6" name="Google Shape;2386;p26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7" name="Google Shape;2387;p26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8" name="Google Shape;2388;p26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9" name="Google Shape;2389;p26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0" name="Google Shape;2390;p26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1" name="Google Shape;2391;p26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2" name="Google Shape;2392;p26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3" name="Google Shape;2393;p26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4" name="Google Shape;2394;p26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5" name="Google Shape;2395;p26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6" name="Google Shape;2396;p26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7" name="Google Shape;2397;p26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8" name="Google Shape;2398;p26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9" name="Google Shape;2399;p26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0" name="Google Shape;2400;p26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1" name="Google Shape;2401;p26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2" name="Google Shape;2402;p26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3" name="Google Shape;2403;p26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4" name="Google Shape;2404;p26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5" name="Google Shape;2405;p26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10" name="Google Shape;2410;p26"/>
            <p:cNvGrpSpPr/>
            <p:nvPr/>
          </p:nvGrpSpPr>
          <p:grpSpPr>
            <a:xfrm>
              <a:off x="-474161" y="-575678"/>
              <a:ext cx="1094323" cy="1490076"/>
              <a:chOff x="4084200" y="3439800"/>
              <a:chExt cx="508680" cy="692640"/>
            </a:xfrm>
          </p:grpSpPr>
          <p:sp>
            <p:nvSpPr>
              <p:cNvPr id="2411" name="Google Shape;2411;p26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2" name="Google Shape;2412;p26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3" name="Google Shape;2413;p26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4" name="Google Shape;2414;p26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5" name="Google Shape;2415;p26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6" name="Google Shape;2416;p26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25" name="Google Shape;2425;p26"/>
            <p:cNvGrpSpPr/>
            <p:nvPr/>
          </p:nvGrpSpPr>
          <p:grpSpPr>
            <a:xfrm>
              <a:off x="128496" y="4759715"/>
              <a:ext cx="1169447" cy="374068"/>
              <a:chOff x="1605960" y="528480"/>
              <a:chExt cx="543600" cy="173880"/>
            </a:xfrm>
          </p:grpSpPr>
          <p:sp>
            <p:nvSpPr>
              <p:cNvPr id="2426" name="Google Shape;2426;p26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91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436" name="Google Shape;2436;p2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37" name="Google Shape;2437;p27"/>
          <p:cNvSpPr txBox="1">
            <a:spLocks noGrp="1"/>
          </p:cNvSpPr>
          <p:nvPr>
            <p:ph type="subTitle" idx="1"/>
          </p:nvPr>
        </p:nvSpPr>
        <p:spPr>
          <a:xfrm>
            <a:off x="231974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8" name="Google Shape;2438;p27"/>
          <p:cNvSpPr txBox="1">
            <a:spLocks noGrp="1"/>
          </p:cNvSpPr>
          <p:nvPr>
            <p:ph type="subTitle" idx="2"/>
          </p:nvPr>
        </p:nvSpPr>
        <p:spPr>
          <a:xfrm>
            <a:off x="6836615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9" name="Google Shape;2439;p27"/>
          <p:cNvSpPr txBox="1">
            <a:spLocks noGrp="1"/>
          </p:cNvSpPr>
          <p:nvPr>
            <p:ph type="subTitle" idx="3"/>
          </p:nvPr>
        </p:nvSpPr>
        <p:spPr>
          <a:xfrm>
            <a:off x="2319740" y="6783556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0" name="Google Shape;2440;p27"/>
          <p:cNvSpPr txBox="1">
            <a:spLocks noGrp="1"/>
          </p:cNvSpPr>
          <p:nvPr>
            <p:ph type="subTitle" idx="4"/>
          </p:nvPr>
        </p:nvSpPr>
        <p:spPr>
          <a:xfrm>
            <a:off x="6836615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subTitle" idx="5"/>
          </p:nvPr>
        </p:nvSpPr>
        <p:spPr>
          <a:xfrm>
            <a:off x="1135349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6"/>
          </p:nvPr>
        </p:nvSpPr>
        <p:spPr>
          <a:xfrm>
            <a:off x="11353490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3" name="Google Shape;2443;p27"/>
          <p:cNvSpPr txBox="1">
            <a:spLocks noGrp="1"/>
          </p:cNvSpPr>
          <p:nvPr>
            <p:ph type="subTitle" idx="7"/>
          </p:nvPr>
        </p:nvSpPr>
        <p:spPr>
          <a:xfrm>
            <a:off x="2319743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4" name="Google Shape;2444;p27"/>
          <p:cNvSpPr txBox="1">
            <a:spLocks noGrp="1"/>
          </p:cNvSpPr>
          <p:nvPr>
            <p:ph type="subTitle" idx="8"/>
          </p:nvPr>
        </p:nvSpPr>
        <p:spPr>
          <a:xfrm>
            <a:off x="6836615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5" name="Google Shape;2445;p27"/>
          <p:cNvSpPr txBox="1">
            <a:spLocks noGrp="1"/>
          </p:cNvSpPr>
          <p:nvPr>
            <p:ph type="subTitle" idx="9"/>
          </p:nvPr>
        </p:nvSpPr>
        <p:spPr>
          <a:xfrm>
            <a:off x="11353486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6" name="Google Shape;2446;p27"/>
          <p:cNvSpPr txBox="1">
            <a:spLocks noGrp="1"/>
          </p:cNvSpPr>
          <p:nvPr>
            <p:ph type="subTitle" idx="13"/>
          </p:nvPr>
        </p:nvSpPr>
        <p:spPr>
          <a:xfrm>
            <a:off x="2319743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7" name="Google Shape;2447;p27"/>
          <p:cNvSpPr txBox="1">
            <a:spLocks noGrp="1"/>
          </p:cNvSpPr>
          <p:nvPr>
            <p:ph type="subTitle" idx="14"/>
          </p:nvPr>
        </p:nvSpPr>
        <p:spPr>
          <a:xfrm>
            <a:off x="6836615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5"/>
          </p:nvPr>
        </p:nvSpPr>
        <p:spPr>
          <a:xfrm>
            <a:off x="11353486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449" name="Google Shape;2449;p27"/>
          <p:cNvGrpSpPr/>
          <p:nvPr/>
        </p:nvGrpSpPr>
        <p:grpSpPr>
          <a:xfrm>
            <a:off x="-3549912" y="-1840015"/>
            <a:ext cx="21417214" cy="12363748"/>
            <a:chOff x="-1858863" y="-970321"/>
            <a:chExt cx="11214832" cy="6519945"/>
          </a:xfrm>
        </p:grpSpPr>
        <p:grpSp>
          <p:nvGrpSpPr>
            <p:cNvPr id="2450" name="Google Shape;2450;p27"/>
            <p:cNvGrpSpPr/>
            <p:nvPr/>
          </p:nvGrpSpPr>
          <p:grpSpPr>
            <a:xfrm>
              <a:off x="-1858863" y="-970321"/>
              <a:ext cx="3149761" cy="2128238"/>
              <a:chOff x="3131640" y="4042440"/>
              <a:chExt cx="1464120" cy="989280"/>
            </a:xfrm>
          </p:grpSpPr>
          <p:sp>
            <p:nvSpPr>
              <p:cNvPr id="2451" name="Google Shape;2451;p2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0" name="Google Shape;2530;p2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1" name="Google Shape;2531;p2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2" name="Google Shape;2532;p2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3" name="Google Shape;2533;p2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4" name="Google Shape;2534;p2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5" name="Google Shape;2535;p2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6" name="Google Shape;2536;p2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7" name="Google Shape;2537;p2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8" name="Google Shape;2538;p2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9" name="Google Shape;2539;p2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0" name="Google Shape;2540;p2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1" name="Google Shape;2541;p2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2" name="Google Shape;2542;p2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3" name="Google Shape;2543;p2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4" name="Google Shape;2544;p2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5" name="Google Shape;2545;p2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6" name="Google Shape;2546;p2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7" name="Google Shape;2547;p2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8" name="Google Shape;2548;p2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9" name="Google Shape;2549;p2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0" name="Google Shape;2550;p2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1" name="Google Shape;2551;p2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2" name="Google Shape;2552;p2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3" name="Google Shape;2553;p2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4" name="Google Shape;2554;p2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5" name="Google Shape;2555;p2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6" name="Google Shape;2556;p2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7" name="Google Shape;2557;p2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8" name="Google Shape;2558;p2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9" name="Google Shape;2559;p2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0" name="Google Shape;2560;p2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1" name="Google Shape;2561;p2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2" name="Google Shape;2562;p2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3" name="Google Shape;2563;p2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4" name="Google Shape;2564;p2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5" name="Google Shape;2565;p2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6" name="Google Shape;2566;p2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7" name="Google Shape;2567;p2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8" name="Google Shape;2568;p2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9" name="Google Shape;2569;p2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0" name="Google Shape;2570;p2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1" name="Google Shape;2571;p2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2" name="Google Shape;2572;p2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3" name="Google Shape;2573;p2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4" name="Google Shape;2574;p2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585" name="Google Shape;2585;p27"/>
            <p:cNvGrpSpPr/>
            <p:nvPr/>
          </p:nvGrpSpPr>
          <p:grpSpPr>
            <a:xfrm>
              <a:off x="8002974" y="4603998"/>
              <a:ext cx="1352996" cy="945625"/>
              <a:chOff x="2379960" y="470880"/>
              <a:chExt cx="628920" cy="439560"/>
            </a:xfrm>
          </p:grpSpPr>
          <p:sp>
            <p:nvSpPr>
              <p:cNvPr id="2586" name="Google Shape;2586;p27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5501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39" name="Google Shape;2639;p28"/>
          <p:cNvSpPr txBox="1">
            <a:spLocks noGrp="1"/>
          </p:cNvSpPr>
          <p:nvPr>
            <p:ph type="title" hasCustomPrompt="1"/>
          </p:nvPr>
        </p:nvSpPr>
        <p:spPr>
          <a:xfrm>
            <a:off x="7098628" y="1438198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0" name="Google Shape;2640;p28"/>
          <p:cNvSpPr txBox="1">
            <a:spLocks noGrp="1"/>
          </p:cNvSpPr>
          <p:nvPr>
            <p:ph type="subTitle" idx="1"/>
          </p:nvPr>
        </p:nvSpPr>
        <p:spPr>
          <a:xfrm>
            <a:off x="7098628" y="2654153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1" name="Google Shape;2641;p28"/>
          <p:cNvSpPr txBox="1">
            <a:spLocks noGrp="1"/>
          </p:cNvSpPr>
          <p:nvPr>
            <p:ph type="title" idx="2" hasCustomPrompt="1"/>
          </p:nvPr>
        </p:nvSpPr>
        <p:spPr>
          <a:xfrm>
            <a:off x="7098628" y="3923346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2" name="Google Shape;2642;p28"/>
          <p:cNvSpPr txBox="1">
            <a:spLocks noGrp="1"/>
          </p:cNvSpPr>
          <p:nvPr>
            <p:ph type="subTitle" idx="3"/>
          </p:nvPr>
        </p:nvSpPr>
        <p:spPr>
          <a:xfrm>
            <a:off x="7098628" y="5139304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3" name="Google Shape;2643;p28"/>
          <p:cNvSpPr txBox="1">
            <a:spLocks noGrp="1"/>
          </p:cNvSpPr>
          <p:nvPr>
            <p:ph type="title" idx="4" hasCustomPrompt="1"/>
          </p:nvPr>
        </p:nvSpPr>
        <p:spPr>
          <a:xfrm>
            <a:off x="7098628" y="6408492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4" name="Google Shape;2644;p28"/>
          <p:cNvSpPr txBox="1">
            <a:spLocks noGrp="1"/>
          </p:cNvSpPr>
          <p:nvPr>
            <p:ph type="subTitle" idx="5"/>
          </p:nvPr>
        </p:nvSpPr>
        <p:spPr>
          <a:xfrm>
            <a:off x="7098628" y="7624201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645" name="Google Shape;2645;p28"/>
          <p:cNvGrpSpPr/>
          <p:nvPr/>
        </p:nvGrpSpPr>
        <p:grpSpPr>
          <a:xfrm>
            <a:off x="14808509" y="-932981"/>
            <a:ext cx="4041618" cy="10713774"/>
            <a:chOff x="7754274" y="-492002"/>
            <a:chExt cx="2116338" cy="5649842"/>
          </a:xfrm>
        </p:grpSpPr>
        <p:grpSp>
          <p:nvGrpSpPr>
            <p:cNvPr id="2646" name="Google Shape;2646;p28"/>
            <p:cNvGrpSpPr/>
            <p:nvPr/>
          </p:nvGrpSpPr>
          <p:grpSpPr>
            <a:xfrm>
              <a:off x="8229514" y="4717168"/>
              <a:ext cx="1641098" cy="440672"/>
              <a:chOff x="283320" y="440280"/>
              <a:chExt cx="762840" cy="204840"/>
            </a:xfrm>
          </p:grpSpPr>
          <p:sp>
            <p:nvSpPr>
              <p:cNvPr id="2647" name="Google Shape;2647;p28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8" name="Google Shape;2648;p28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9" name="Google Shape;2649;p28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0" name="Google Shape;2650;p28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1" name="Google Shape;2651;p28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2" name="Google Shape;2652;p28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3" name="Google Shape;2653;p28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4" name="Google Shape;2654;p28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5" name="Google Shape;2655;p28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6" name="Google Shape;2656;p28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7" name="Google Shape;2657;p28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8" name="Google Shape;2658;p28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9" name="Google Shape;2659;p28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0" name="Google Shape;2660;p28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1" name="Google Shape;2661;p28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2" name="Google Shape;2662;p28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3" name="Google Shape;2663;p28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664" name="Google Shape;2664;p28"/>
            <p:cNvGrpSpPr/>
            <p:nvPr/>
          </p:nvGrpSpPr>
          <p:grpSpPr>
            <a:xfrm>
              <a:off x="7754274" y="-492002"/>
              <a:ext cx="1352996" cy="945625"/>
              <a:chOff x="2379960" y="470880"/>
              <a:chExt cx="628920" cy="439560"/>
            </a:xfrm>
          </p:grpSpPr>
          <p:sp>
            <p:nvSpPr>
              <p:cNvPr id="2665" name="Google Shape;2665;p2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6" name="Google Shape;2666;p2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7" name="Google Shape;2667;p2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8" name="Google Shape;2668;p2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9" name="Google Shape;2669;p2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0" name="Google Shape;2670;p2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1" name="Google Shape;2671;p2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2" name="Google Shape;2672;p2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3" name="Google Shape;2673;p2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4" name="Google Shape;2674;p2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5" name="Google Shape;2675;p2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6" name="Google Shape;2676;p2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7" name="Google Shape;2677;p2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8" name="Google Shape;2678;p2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9" name="Google Shape;2679;p2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0" name="Google Shape;2680;p2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1" name="Google Shape;2681;p2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2" name="Google Shape;2682;p2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3" name="Google Shape;2683;p2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4" name="Google Shape;2684;p2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5" name="Google Shape;2685;p2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6" name="Google Shape;2686;p2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7" name="Google Shape;2687;p2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8" name="Google Shape;2688;p2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9" name="Google Shape;2689;p2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0" name="Google Shape;2690;p2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1" name="Google Shape;2691;p2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2" name="Google Shape;2692;p2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3" name="Google Shape;2693;p2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4" name="Google Shape;2694;p2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5" name="Google Shape;2695;p2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6" name="Google Shape;2696;p2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7" name="Google Shape;2697;p2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8" name="Google Shape;2698;p2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9" name="Google Shape;2699;p2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0" name="Google Shape;2700;p2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1" name="Google Shape;2701;p2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2" name="Google Shape;2702;p2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3" name="Google Shape;2703;p2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4" name="Google Shape;2704;p2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5" name="Google Shape;2705;p2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6" name="Google Shape;2706;p2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7" name="Google Shape;2707;p2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8" name="Google Shape;2708;p2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9" name="Google Shape;2709;p2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0" name="Google Shape;2710;p2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1" name="Google Shape;2711;p2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2" name="Google Shape;2712;p2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3" name="Google Shape;2713;p2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4" name="Google Shape;2714;p2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5" name="Google Shape;2715;p2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37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718" name="Google Shape;2718;p29"/>
          <p:cNvSpPr txBox="1">
            <a:spLocks noGrp="1"/>
          </p:cNvSpPr>
          <p:nvPr>
            <p:ph type="title"/>
          </p:nvPr>
        </p:nvSpPr>
        <p:spPr>
          <a:xfrm>
            <a:off x="4483933" y="1755212"/>
            <a:ext cx="8494635" cy="1741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11378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19" name="Google Shape;2719;p29"/>
          <p:cNvSpPr txBox="1">
            <a:spLocks noGrp="1"/>
          </p:cNvSpPr>
          <p:nvPr>
            <p:ph type="subTitle" idx="1"/>
          </p:nvPr>
        </p:nvSpPr>
        <p:spPr>
          <a:xfrm>
            <a:off x="4483933" y="3190424"/>
            <a:ext cx="8494635" cy="236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720" name="Google Shape;2720;p29"/>
          <p:cNvGrpSpPr/>
          <p:nvPr/>
        </p:nvGrpSpPr>
        <p:grpSpPr>
          <a:xfrm>
            <a:off x="5488821" y="9060437"/>
            <a:ext cx="2233319" cy="709344"/>
            <a:chOff x="1605960" y="528480"/>
            <a:chExt cx="543600" cy="173880"/>
          </a:xfrm>
        </p:grpSpPr>
        <p:sp>
          <p:nvSpPr>
            <p:cNvPr id="2721" name="Google Shape;2721;p29"/>
            <p:cNvSpPr/>
            <p:nvPr/>
          </p:nvSpPr>
          <p:spPr>
            <a:xfrm>
              <a:off x="1732680" y="531720"/>
              <a:ext cx="416880" cy="128880"/>
            </a:xfrm>
            <a:custGeom>
              <a:avLst/>
              <a:gdLst/>
              <a:ahLst/>
              <a:cxnLst/>
              <a:rect l="l" t="t" r="r" b="b"/>
              <a:pathLst>
                <a:path w="1158" h="358" extrusionOk="0">
                  <a:moveTo>
                    <a:pt x="124" y="357"/>
                  </a:moveTo>
                  <a:cubicBezTo>
                    <a:pt x="119" y="357"/>
                    <a:pt x="115" y="353"/>
                    <a:pt x="114" y="349"/>
                  </a:cubicBezTo>
                  <a:cubicBezTo>
                    <a:pt x="106" y="268"/>
                    <a:pt x="65" y="192"/>
                    <a:pt x="4" y="140"/>
                  </a:cubicBezTo>
                  <a:cubicBezTo>
                    <a:pt x="0" y="135"/>
                    <a:pt x="0" y="129"/>
                    <a:pt x="4" y="125"/>
                  </a:cubicBezTo>
                  <a:cubicBezTo>
                    <a:pt x="7" y="121"/>
                    <a:pt x="14" y="120"/>
                    <a:pt x="18" y="124"/>
                  </a:cubicBezTo>
                  <a:cubicBezTo>
                    <a:pt x="64" y="164"/>
                    <a:pt x="99" y="218"/>
                    <a:pt x="119" y="276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18"/>
                    <a:pt x="141" y="14"/>
                    <a:pt x="146" y="14"/>
                  </a:cubicBezTo>
                  <a:cubicBezTo>
                    <a:pt x="1145" y="0"/>
                    <a:pt x="1145" y="0"/>
                    <a:pt x="1145" y="0"/>
                  </a:cubicBezTo>
                  <a:cubicBezTo>
                    <a:pt x="1148" y="0"/>
                    <a:pt x="1150" y="1"/>
                    <a:pt x="1152" y="3"/>
                  </a:cubicBezTo>
                  <a:cubicBezTo>
                    <a:pt x="1154" y="5"/>
                    <a:pt x="1155" y="7"/>
                    <a:pt x="1156" y="10"/>
                  </a:cubicBezTo>
                  <a:cubicBezTo>
                    <a:pt x="1157" y="167"/>
                    <a:pt x="1157" y="167"/>
                    <a:pt x="1157" y="167"/>
                  </a:cubicBezTo>
                  <a:cubicBezTo>
                    <a:pt x="1157" y="173"/>
                    <a:pt x="1152" y="178"/>
                    <a:pt x="1146" y="178"/>
                  </a:cubicBezTo>
                  <a:cubicBezTo>
                    <a:pt x="1141" y="178"/>
                    <a:pt x="1136" y="173"/>
                    <a:pt x="1136" y="167"/>
                  </a:cubicBezTo>
                  <a:cubicBezTo>
                    <a:pt x="1135" y="20"/>
                    <a:pt x="1135" y="20"/>
                    <a:pt x="1135" y="20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34" y="348"/>
                    <a:pt x="134" y="348"/>
                    <a:pt x="134" y="348"/>
                  </a:cubicBezTo>
                  <a:cubicBezTo>
                    <a:pt x="134" y="353"/>
                    <a:pt x="129" y="357"/>
                    <a:pt x="124" y="3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1605960" y="528480"/>
              <a:ext cx="128160" cy="121680"/>
            </a:xfrm>
            <a:custGeom>
              <a:avLst/>
              <a:gdLst/>
              <a:ahLst/>
              <a:cxnLst/>
              <a:rect l="l" t="t" r="r" b="b"/>
              <a:pathLst>
                <a:path w="356" h="338" extrusionOk="0">
                  <a:moveTo>
                    <a:pt x="53" y="337"/>
                  </a:moveTo>
                  <a:cubicBezTo>
                    <a:pt x="49" y="337"/>
                    <a:pt x="46" y="334"/>
                    <a:pt x="44" y="331"/>
                  </a:cubicBezTo>
                  <a:cubicBezTo>
                    <a:pt x="42" y="327"/>
                    <a:pt x="44" y="323"/>
                    <a:pt x="46" y="320"/>
                  </a:cubicBezTo>
                  <a:cubicBezTo>
                    <a:pt x="118" y="241"/>
                    <a:pt x="148" y="128"/>
                    <a:pt x="128" y="23"/>
                  </a:cubicBezTo>
                  <a:cubicBezTo>
                    <a:pt x="84" y="38"/>
                    <a:pt x="45" y="69"/>
                    <a:pt x="21" y="109"/>
                  </a:cubicBezTo>
                  <a:cubicBezTo>
                    <a:pt x="18" y="114"/>
                    <a:pt x="11" y="115"/>
                    <a:pt x="7" y="112"/>
                  </a:cubicBezTo>
                  <a:cubicBezTo>
                    <a:pt x="2" y="109"/>
                    <a:pt x="0" y="103"/>
                    <a:pt x="3" y="98"/>
                  </a:cubicBezTo>
                  <a:cubicBezTo>
                    <a:pt x="32" y="51"/>
                    <a:pt x="80" y="16"/>
                    <a:pt x="133" y="1"/>
                  </a:cubicBezTo>
                  <a:cubicBezTo>
                    <a:pt x="135" y="0"/>
                    <a:pt x="138" y="1"/>
                    <a:pt x="140" y="2"/>
                  </a:cubicBezTo>
                  <a:cubicBezTo>
                    <a:pt x="143" y="3"/>
                    <a:pt x="144" y="5"/>
                    <a:pt x="145" y="8"/>
                  </a:cubicBezTo>
                  <a:cubicBezTo>
                    <a:pt x="170" y="115"/>
                    <a:pt x="143" y="231"/>
                    <a:pt x="76" y="316"/>
                  </a:cubicBezTo>
                  <a:cubicBezTo>
                    <a:pt x="345" y="315"/>
                    <a:pt x="345" y="315"/>
                    <a:pt x="345" y="315"/>
                  </a:cubicBezTo>
                  <a:cubicBezTo>
                    <a:pt x="350" y="315"/>
                    <a:pt x="355" y="320"/>
                    <a:pt x="355" y="326"/>
                  </a:cubicBezTo>
                  <a:cubicBezTo>
                    <a:pt x="355" y="331"/>
                    <a:pt x="350" y="336"/>
                    <a:pt x="345" y="336"/>
                  </a:cubicBezTo>
                  <a:cubicBezTo>
                    <a:pt x="53" y="337"/>
                    <a:pt x="53" y="337"/>
                    <a:pt x="53" y="3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1826640" y="581400"/>
              <a:ext cx="48600" cy="120960"/>
            </a:xfrm>
            <a:custGeom>
              <a:avLst/>
              <a:gdLst/>
              <a:ahLst/>
              <a:cxnLst/>
              <a:rect l="l" t="t" r="r" b="b"/>
              <a:pathLst>
                <a:path w="135" h="336" extrusionOk="0">
                  <a:moveTo>
                    <a:pt x="99" y="335"/>
                  </a:moveTo>
                  <a:cubicBezTo>
                    <a:pt x="98" y="335"/>
                    <a:pt x="98" y="335"/>
                    <a:pt x="98" y="335"/>
                  </a:cubicBezTo>
                  <a:cubicBezTo>
                    <a:pt x="71" y="335"/>
                    <a:pt x="45" y="317"/>
                    <a:pt x="31" y="288"/>
                  </a:cubicBezTo>
                  <a:cubicBezTo>
                    <a:pt x="18" y="259"/>
                    <a:pt x="20" y="228"/>
                    <a:pt x="37" y="207"/>
                  </a:cubicBezTo>
                  <a:cubicBezTo>
                    <a:pt x="41" y="202"/>
                    <a:pt x="47" y="201"/>
                    <a:pt x="51" y="205"/>
                  </a:cubicBezTo>
                  <a:cubicBezTo>
                    <a:pt x="56" y="208"/>
                    <a:pt x="57" y="215"/>
                    <a:pt x="53" y="219"/>
                  </a:cubicBezTo>
                  <a:cubicBezTo>
                    <a:pt x="38" y="237"/>
                    <a:pt x="42" y="263"/>
                    <a:pt x="50" y="279"/>
                  </a:cubicBezTo>
                  <a:cubicBezTo>
                    <a:pt x="57" y="294"/>
                    <a:pt x="70" y="310"/>
                    <a:pt x="89" y="314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1" y="141"/>
                    <a:pt x="100" y="142"/>
                    <a:pt x="100" y="143"/>
                  </a:cubicBezTo>
                  <a:cubicBezTo>
                    <a:pt x="73" y="168"/>
                    <a:pt x="37" y="177"/>
                    <a:pt x="7" y="166"/>
                  </a:cubicBezTo>
                  <a:cubicBezTo>
                    <a:pt x="2" y="165"/>
                    <a:pt x="0" y="160"/>
                    <a:pt x="0" y="15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4"/>
                    <a:pt x="19" y="0"/>
                    <a:pt x="25" y="0"/>
                  </a:cubicBezTo>
                  <a:cubicBezTo>
                    <a:pt x="30" y="1"/>
                    <a:pt x="35" y="6"/>
                    <a:pt x="34" y="1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46" y="155"/>
                    <a:pt x="71" y="143"/>
                    <a:pt x="86" y="128"/>
                  </a:cubicBezTo>
                  <a:cubicBezTo>
                    <a:pt x="93" y="121"/>
                    <a:pt x="99" y="113"/>
                    <a:pt x="104" y="10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48"/>
                    <a:pt x="112" y="44"/>
                    <a:pt x="117" y="43"/>
                  </a:cubicBezTo>
                  <a:cubicBezTo>
                    <a:pt x="121" y="43"/>
                    <a:pt x="126" y="46"/>
                    <a:pt x="127" y="50"/>
                  </a:cubicBezTo>
                  <a:cubicBezTo>
                    <a:pt x="134" y="69"/>
                    <a:pt x="132" y="89"/>
                    <a:pt x="124" y="108"/>
                  </a:cubicBezTo>
                  <a:cubicBezTo>
                    <a:pt x="109" y="326"/>
                    <a:pt x="109" y="326"/>
                    <a:pt x="109" y="326"/>
                  </a:cubicBezTo>
                  <a:cubicBezTo>
                    <a:pt x="108" y="331"/>
                    <a:pt x="104" y="335"/>
                    <a:pt x="9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1889280" y="572040"/>
              <a:ext cx="46440" cy="44280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37" y="122"/>
                  </a:moveTo>
                  <a:cubicBezTo>
                    <a:pt x="27" y="122"/>
                    <a:pt x="17" y="121"/>
                    <a:pt x="8" y="118"/>
                  </a:cubicBezTo>
                  <a:cubicBezTo>
                    <a:pt x="3" y="117"/>
                    <a:pt x="0" y="113"/>
                    <a:pt x="0" y="108"/>
                  </a:cubicBezTo>
                  <a:cubicBezTo>
                    <a:pt x="1" y="103"/>
                    <a:pt x="4" y="99"/>
                    <a:pt x="9" y="99"/>
                  </a:cubicBezTo>
                  <a:cubicBezTo>
                    <a:pt x="42" y="92"/>
                    <a:pt x="68" y="62"/>
                    <a:pt x="70" y="29"/>
                  </a:cubicBezTo>
                  <a:cubicBezTo>
                    <a:pt x="56" y="24"/>
                    <a:pt x="38" y="29"/>
                    <a:pt x="29" y="41"/>
                  </a:cubicBezTo>
                  <a:cubicBezTo>
                    <a:pt x="26" y="46"/>
                    <a:pt x="20" y="46"/>
                    <a:pt x="15" y="43"/>
                  </a:cubicBezTo>
                  <a:cubicBezTo>
                    <a:pt x="10" y="40"/>
                    <a:pt x="10" y="33"/>
                    <a:pt x="13" y="29"/>
                  </a:cubicBezTo>
                  <a:cubicBezTo>
                    <a:pt x="29" y="7"/>
                    <a:pt x="61" y="0"/>
                    <a:pt x="85" y="14"/>
                  </a:cubicBezTo>
                  <a:cubicBezTo>
                    <a:pt x="88" y="15"/>
                    <a:pt x="90" y="18"/>
                    <a:pt x="90" y="22"/>
                  </a:cubicBezTo>
                  <a:cubicBezTo>
                    <a:pt x="91" y="52"/>
                    <a:pt x="76" y="82"/>
                    <a:pt x="52" y="100"/>
                  </a:cubicBezTo>
                  <a:cubicBezTo>
                    <a:pt x="74" y="97"/>
                    <a:pt x="95" y="85"/>
                    <a:pt x="109" y="68"/>
                  </a:cubicBezTo>
                  <a:cubicBezTo>
                    <a:pt x="113" y="64"/>
                    <a:pt x="119" y="63"/>
                    <a:pt x="123" y="67"/>
                  </a:cubicBezTo>
                  <a:cubicBezTo>
                    <a:pt x="127" y="71"/>
                    <a:pt x="128" y="77"/>
                    <a:pt x="124" y="81"/>
                  </a:cubicBezTo>
                  <a:cubicBezTo>
                    <a:pt x="103" y="107"/>
                    <a:pt x="70" y="122"/>
                    <a:pt x="37" y="12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1947240" y="627480"/>
              <a:ext cx="48240" cy="14760"/>
            </a:xfrm>
            <a:custGeom>
              <a:avLst/>
              <a:gdLst/>
              <a:ahLst/>
              <a:cxnLst/>
              <a:rect l="l" t="t" r="r" b="b"/>
              <a:pathLst>
                <a:path w="134" h="41" extrusionOk="0">
                  <a:moveTo>
                    <a:pt x="11" y="40"/>
                  </a:moveTo>
                  <a:cubicBezTo>
                    <a:pt x="6" y="40"/>
                    <a:pt x="2" y="37"/>
                    <a:pt x="1" y="31"/>
                  </a:cubicBezTo>
                  <a:cubicBezTo>
                    <a:pt x="0" y="26"/>
                    <a:pt x="4" y="21"/>
                    <a:pt x="9" y="20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6" y="0"/>
                    <a:pt x="131" y="3"/>
                    <a:pt x="132" y="9"/>
                  </a:cubicBezTo>
                  <a:cubicBezTo>
                    <a:pt x="133" y="15"/>
                    <a:pt x="130" y="20"/>
                    <a:pt x="124" y="20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11" y="4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1995480" y="606960"/>
              <a:ext cx="73800" cy="43560"/>
            </a:xfrm>
            <a:custGeom>
              <a:avLst/>
              <a:gdLst/>
              <a:ahLst/>
              <a:cxnLst/>
              <a:rect l="l" t="t" r="r" b="b"/>
              <a:pathLst>
                <a:path w="205" h="121" extrusionOk="0">
                  <a:moveTo>
                    <a:pt x="193" y="120"/>
                  </a:moveTo>
                  <a:lnTo>
                    <a:pt x="192" y="120"/>
                  </a:lnTo>
                  <a:cubicBezTo>
                    <a:pt x="118" y="116"/>
                    <a:pt x="47" y="78"/>
                    <a:pt x="2" y="18"/>
                  </a:cubicBezTo>
                  <a:cubicBezTo>
                    <a:pt x="0" y="13"/>
                    <a:pt x="0" y="7"/>
                    <a:pt x="5" y="4"/>
                  </a:cubicBezTo>
                  <a:cubicBezTo>
                    <a:pt x="9" y="0"/>
                    <a:pt x="16" y="2"/>
                    <a:pt x="19" y="6"/>
                  </a:cubicBezTo>
                  <a:cubicBezTo>
                    <a:pt x="60" y="62"/>
                    <a:pt x="125" y="97"/>
                    <a:pt x="194" y="101"/>
                  </a:cubicBezTo>
                  <a:cubicBezTo>
                    <a:pt x="199" y="101"/>
                    <a:pt x="204" y="105"/>
                    <a:pt x="203" y="111"/>
                  </a:cubicBezTo>
                  <a:cubicBezTo>
                    <a:pt x="203" y="116"/>
                    <a:pt x="198" y="120"/>
                    <a:pt x="193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994040" y="603000"/>
              <a:ext cx="49320" cy="65160"/>
            </a:xfrm>
            <a:custGeom>
              <a:avLst/>
              <a:gdLst/>
              <a:ahLst/>
              <a:cxnLst/>
              <a:rect l="l" t="t" r="r" b="b"/>
              <a:pathLst>
                <a:path w="137" h="181" extrusionOk="0">
                  <a:moveTo>
                    <a:pt x="24" y="180"/>
                  </a:moveTo>
                  <a:cubicBezTo>
                    <a:pt x="22" y="180"/>
                    <a:pt x="20" y="180"/>
                    <a:pt x="19" y="179"/>
                  </a:cubicBezTo>
                  <a:cubicBezTo>
                    <a:pt x="14" y="176"/>
                    <a:pt x="12" y="170"/>
                    <a:pt x="15" y="165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6" y="34"/>
                    <a:pt x="1" y="29"/>
                    <a:pt x="1" y="24"/>
                  </a:cubicBezTo>
                  <a:cubicBezTo>
                    <a:pt x="0" y="18"/>
                    <a:pt x="4" y="13"/>
                    <a:pt x="10" y="1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8" y="0"/>
                    <a:pt x="132" y="3"/>
                    <a:pt x="134" y="6"/>
                  </a:cubicBezTo>
                  <a:cubicBezTo>
                    <a:pt x="136" y="9"/>
                    <a:pt x="136" y="13"/>
                    <a:pt x="134" y="17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0" y="179"/>
                    <a:pt x="27" y="180"/>
                    <a:pt x="24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2088360" y="596880"/>
              <a:ext cx="24840" cy="40680"/>
            </a:xfrm>
            <a:custGeom>
              <a:avLst/>
              <a:gdLst/>
              <a:ahLst/>
              <a:cxnLst/>
              <a:rect l="l" t="t" r="r" b="b"/>
              <a:pathLst>
                <a:path w="69" h="113" extrusionOk="0">
                  <a:moveTo>
                    <a:pt x="11" y="112"/>
                  </a:moveTo>
                  <a:cubicBezTo>
                    <a:pt x="7" y="112"/>
                    <a:pt x="3" y="109"/>
                    <a:pt x="2" y="105"/>
                  </a:cubicBezTo>
                  <a:cubicBezTo>
                    <a:pt x="0" y="101"/>
                    <a:pt x="2" y="94"/>
                    <a:pt x="7" y="93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7"/>
                    <a:pt x="32" y="28"/>
                    <a:pt x="31" y="29"/>
                  </a:cubicBezTo>
                  <a:cubicBezTo>
                    <a:pt x="31" y="31"/>
                    <a:pt x="29" y="37"/>
                    <a:pt x="32" y="39"/>
                  </a:cubicBezTo>
                  <a:cubicBezTo>
                    <a:pt x="37" y="41"/>
                    <a:pt x="39" y="47"/>
                    <a:pt x="37" y="52"/>
                  </a:cubicBezTo>
                  <a:cubicBezTo>
                    <a:pt x="35" y="57"/>
                    <a:pt x="28" y="59"/>
                    <a:pt x="24" y="57"/>
                  </a:cubicBezTo>
                  <a:cubicBezTo>
                    <a:pt x="11" y="51"/>
                    <a:pt x="7" y="36"/>
                    <a:pt x="13" y="21"/>
                  </a:cubicBezTo>
                  <a:cubicBezTo>
                    <a:pt x="18" y="7"/>
                    <a:pt x="32" y="0"/>
                    <a:pt x="45" y="4"/>
                  </a:cubicBezTo>
                  <a:cubicBezTo>
                    <a:pt x="48" y="5"/>
                    <a:pt x="51" y="8"/>
                    <a:pt x="52" y="12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8" y="84"/>
                    <a:pt x="66" y="88"/>
                    <a:pt x="61" y="9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4" y="111"/>
                    <a:pt x="13" y="112"/>
                    <a:pt x="11" y="11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  <p:sp>
        <p:nvSpPr>
          <p:cNvPr id="2729" name="Google Shape;2729;p29"/>
          <p:cNvSpPr txBox="1"/>
          <p:nvPr/>
        </p:nvSpPr>
        <p:spPr>
          <a:xfrm>
            <a:off x="4766953" y="7115158"/>
            <a:ext cx="7928594" cy="49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369" tIns="173369" rIns="173369" bIns="1733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icons, infographics &amp; images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96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380050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732" name="Google Shape;2732;p30"/>
          <p:cNvGrpSpPr/>
          <p:nvPr/>
        </p:nvGrpSpPr>
        <p:grpSpPr>
          <a:xfrm>
            <a:off x="7989757" y="7518211"/>
            <a:ext cx="11212428" cy="4109887"/>
            <a:chOff x="4183727" y="3964681"/>
            <a:chExt cx="5871235" cy="2167323"/>
          </a:xfrm>
        </p:grpSpPr>
        <p:grpSp>
          <p:nvGrpSpPr>
            <p:cNvPr id="2733" name="Google Shape;2733;p30"/>
            <p:cNvGrpSpPr/>
            <p:nvPr/>
          </p:nvGrpSpPr>
          <p:grpSpPr>
            <a:xfrm>
              <a:off x="4183727" y="4270183"/>
              <a:ext cx="2304042" cy="1861821"/>
              <a:chOff x="1245600" y="2050920"/>
              <a:chExt cx="1071000" cy="865440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82" name="Google Shape;2782;p30"/>
            <p:cNvGrpSpPr/>
            <p:nvPr/>
          </p:nvGrpSpPr>
          <p:grpSpPr>
            <a:xfrm>
              <a:off x="7396987" y="3964681"/>
              <a:ext cx="2657974" cy="1278647"/>
              <a:chOff x="3368880" y="572760"/>
              <a:chExt cx="1235520" cy="594360"/>
            </a:xfrm>
          </p:grpSpPr>
          <p:sp>
            <p:nvSpPr>
              <p:cNvPr id="2783" name="Google Shape;2783;p30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42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26" name="Google Shape;426;p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27" name="Google Shape;427;p4"/>
          <p:cNvSpPr txBox="1">
            <a:spLocks noGrp="1"/>
          </p:cNvSpPr>
          <p:nvPr>
            <p:ph type="body" idx="1"/>
          </p:nvPr>
        </p:nvSpPr>
        <p:spPr>
          <a:xfrm>
            <a:off x="1375000" y="1807244"/>
            <a:ext cx="14712500" cy="172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428" name="Google Shape;428;p4"/>
          <p:cNvGrpSpPr/>
          <p:nvPr/>
        </p:nvGrpSpPr>
        <p:grpSpPr>
          <a:xfrm>
            <a:off x="-2160647" y="-19"/>
            <a:ext cx="19623135" cy="9884922"/>
            <a:chOff x="-1131394" y="-10"/>
            <a:chExt cx="10275387" cy="5212752"/>
          </a:xfrm>
        </p:grpSpPr>
        <p:grpSp>
          <p:nvGrpSpPr>
            <p:cNvPr id="429" name="Google Shape;429;p4"/>
            <p:cNvGrpSpPr/>
            <p:nvPr/>
          </p:nvGrpSpPr>
          <p:grpSpPr>
            <a:xfrm>
              <a:off x="-1131394" y="4604011"/>
              <a:ext cx="2216527" cy="608732"/>
              <a:chOff x="35640" y="924840"/>
              <a:chExt cx="1030320" cy="282960"/>
            </a:xfrm>
          </p:grpSpPr>
          <p:sp>
            <p:nvSpPr>
              <p:cNvPr id="430" name="Google Shape;430;p4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63" name="Google Shape;463;p4"/>
            <p:cNvGrpSpPr/>
            <p:nvPr/>
          </p:nvGrpSpPr>
          <p:grpSpPr>
            <a:xfrm>
              <a:off x="7974546" y="-10"/>
              <a:ext cx="1169447" cy="374068"/>
              <a:chOff x="1605960" y="528480"/>
              <a:chExt cx="543600" cy="173880"/>
            </a:xfrm>
          </p:grpSpPr>
          <p:sp>
            <p:nvSpPr>
              <p:cNvPr id="464" name="Google Shape;464;p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276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823" name="Google Shape;2823;p31"/>
          <p:cNvGrpSpPr/>
          <p:nvPr/>
        </p:nvGrpSpPr>
        <p:grpSpPr>
          <a:xfrm>
            <a:off x="-4493649" y="4475335"/>
            <a:ext cx="8540660" cy="6861384"/>
            <a:chOff x="-2353038" y="2360040"/>
            <a:chExt cx="4472200" cy="3618308"/>
          </a:xfrm>
        </p:grpSpPr>
        <p:grpSp>
          <p:nvGrpSpPr>
            <p:cNvPr id="2824" name="Google Shape;2824;p31"/>
            <p:cNvGrpSpPr/>
            <p:nvPr/>
          </p:nvGrpSpPr>
          <p:grpSpPr>
            <a:xfrm>
              <a:off x="-1304272" y="4305826"/>
              <a:ext cx="2017489" cy="1007583"/>
              <a:chOff x="54720" y="2121120"/>
              <a:chExt cx="937800" cy="468360"/>
            </a:xfrm>
          </p:grpSpPr>
          <p:sp>
            <p:nvSpPr>
              <p:cNvPr id="2825" name="Google Shape;2825;p31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49" name="Google Shape;2849;p31"/>
            <p:cNvGrpSpPr/>
            <p:nvPr/>
          </p:nvGrpSpPr>
          <p:grpSpPr>
            <a:xfrm>
              <a:off x="-2353038" y="2360040"/>
              <a:ext cx="3149761" cy="2128238"/>
              <a:chOff x="3131640" y="4042440"/>
              <a:chExt cx="1464120" cy="989280"/>
            </a:xfrm>
          </p:grpSpPr>
          <p:sp>
            <p:nvSpPr>
              <p:cNvPr id="2850" name="Google Shape;2850;p31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1" name="Google Shape;2961;p31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2" name="Google Shape;2962;p31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3" name="Google Shape;2963;p31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4" name="Google Shape;2964;p31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984" name="Google Shape;2984;p31"/>
            <p:cNvGrpSpPr/>
            <p:nvPr/>
          </p:nvGrpSpPr>
          <p:grpSpPr>
            <a:xfrm>
              <a:off x="1024839" y="4488272"/>
              <a:ext cx="1094323" cy="1490076"/>
              <a:chOff x="4084200" y="3439800"/>
              <a:chExt cx="508680" cy="692640"/>
            </a:xfrm>
          </p:grpSpPr>
          <p:sp>
            <p:nvSpPr>
              <p:cNvPr id="2985" name="Google Shape;2985;p31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388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3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3001" name="Google Shape;3001;p32"/>
          <p:cNvGrpSpPr/>
          <p:nvPr/>
        </p:nvGrpSpPr>
        <p:grpSpPr>
          <a:xfrm>
            <a:off x="13399358" y="-1324443"/>
            <a:ext cx="8969408" cy="7522429"/>
            <a:chOff x="7016391" y="-698437"/>
            <a:chExt cx="4696708" cy="3966906"/>
          </a:xfrm>
        </p:grpSpPr>
        <p:grpSp>
          <p:nvGrpSpPr>
            <p:cNvPr id="3002" name="Google Shape;3002;p32"/>
            <p:cNvGrpSpPr/>
            <p:nvPr/>
          </p:nvGrpSpPr>
          <p:grpSpPr>
            <a:xfrm>
              <a:off x="7920529" y="1092988"/>
              <a:ext cx="3792570" cy="2175481"/>
              <a:chOff x="-1039340" y="3405957"/>
              <a:chExt cx="1762920" cy="1011240"/>
            </a:xfrm>
          </p:grpSpPr>
          <p:sp>
            <p:nvSpPr>
              <p:cNvPr id="3003" name="Google Shape;3003;p32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4" name="Google Shape;3004;p32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5" name="Google Shape;3005;p32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6" name="Google Shape;3006;p32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6" name="Google Shape;3016;p32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7" name="Google Shape;3017;p32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7" name="Google Shape;3027;p32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8" name="Google Shape;3028;p32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7" name="Google Shape;3037;p32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8" name="Google Shape;3038;p32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9" name="Google Shape;3039;p32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0" name="Google Shape;3040;p32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1" name="Google Shape;3041;p32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2" name="Google Shape;3042;p32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3" name="Google Shape;3043;p32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4" name="Google Shape;3044;p32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5" name="Google Shape;3045;p32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6" name="Google Shape;3046;p32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7" name="Google Shape;3047;p32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8" name="Google Shape;3048;p32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9" name="Google Shape;3049;p32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0" name="Google Shape;3050;p32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1" name="Google Shape;3051;p32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2" name="Google Shape;3052;p32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3" name="Google Shape;3053;p32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4" name="Google Shape;3054;p32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5" name="Google Shape;3055;p32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6" name="Google Shape;3056;p32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7" name="Google Shape;3057;p32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8" name="Google Shape;3058;p32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9" name="Google Shape;3059;p32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1" name="Google Shape;3061;p32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2" name="Google Shape;3062;p32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3" name="Google Shape;3063;p32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4" name="Google Shape;3064;p32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5" name="Google Shape;3065;p32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6" name="Google Shape;3066;p32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7" name="Google Shape;3067;p32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8" name="Google Shape;3068;p32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9" name="Google Shape;3069;p32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0" name="Google Shape;3070;p32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1" name="Google Shape;3071;p32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2" name="Google Shape;3072;p32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073" name="Google Shape;3073;p32"/>
            <p:cNvGrpSpPr/>
            <p:nvPr/>
          </p:nvGrpSpPr>
          <p:grpSpPr>
            <a:xfrm>
              <a:off x="7016391" y="-698437"/>
              <a:ext cx="2641710" cy="1889702"/>
              <a:chOff x="39600" y="2802600"/>
              <a:chExt cx="1227960" cy="878400"/>
            </a:xfrm>
          </p:grpSpPr>
          <p:sp>
            <p:nvSpPr>
              <p:cNvPr id="3074" name="Google Shape;3074;p32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5" name="Google Shape;3075;p32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6" name="Google Shape;3076;p32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7" name="Google Shape;3077;p32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3" name="Google Shape;3103;p32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4" name="Google Shape;3104;p32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5" name="Google Shape;3105;p32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6" name="Google Shape;3106;p32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7" name="Google Shape;3107;p32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0" name="Google Shape;3110;p32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1" name="Google Shape;3111;p32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16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74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35"/>
          <p:cNvSpPr txBox="1">
            <a:spLocks noGrp="1"/>
          </p:cNvSpPr>
          <p:nvPr>
            <p:ph type="title"/>
          </p:nvPr>
        </p:nvSpPr>
        <p:spPr>
          <a:xfrm>
            <a:off x="1368698" y="969055"/>
            <a:ext cx="14725104" cy="914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05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74" name="Google Shape;474;p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subTitle" idx="1"/>
          </p:nvPr>
        </p:nvSpPr>
        <p:spPr>
          <a:xfrm>
            <a:off x="943180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6" name="Google Shape;476;p5"/>
          <p:cNvSpPr txBox="1">
            <a:spLocks noGrp="1"/>
          </p:cNvSpPr>
          <p:nvPr>
            <p:ph type="subTitle" idx="2"/>
          </p:nvPr>
        </p:nvSpPr>
        <p:spPr>
          <a:xfrm>
            <a:off x="324569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7" name="Google Shape;477;p5"/>
          <p:cNvSpPr txBox="1">
            <a:spLocks noGrp="1"/>
          </p:cNvSpPr>
          <p:nvPr>
            <p:ph type="subTitle" idx="3"/>
          </p:nvPr>
        </p:nvSpPr>
        <p:spPr>
          <a:xfrm>
            <a:off x="943180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8" name="Google Shape;478;p5"/>
          <p:cNvSpPr txBox="1">
            <a:spLocks noGrp="1"/>
          </p:cNvSpPr>
          <p:nvPr>
            <p:ph type="subTitle" idx="4"/>
          </p:nvPr>
        </p:nvSpPr>
        <p:spPr>
          <a:xfrm>
            <a:off x="324569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479" name="Google Shape;479;p5"/>
          <p:cNvGrpSpPr/>
          <p:nvPr/>
        </p:nvGrpSpPr>
        <p:grpSpPr>
          <a:xfrm>
            <a:off x="-2535031" y="-354490"/>
            <a:ext cx="21696780" cy="10439483"/>
            <a:chOff x="-1327435" y="-186938"/>
            <a:chExt cx="11361223" cy="5505196"/>
          </a:xfrm>
        </p:grpSpPr>
        <p:grpSp>
          <p:nvGrpSpPr>
            <p:cNvPr id="480" name="Google Shape;480;p5"/>
            <p:cNvGrpSpPr/>
            <p:nvPr/>
          </p:nvGrpSpPr>
          <p:grpSpPr>
            <a:xfrm>
              <a:off x="7532255" y="-186938"/>
              <a:ext cx="2501532" cy="631966"/>
              <a:chOff x="720" y="669960"/>
              <a:chExt cx="1162800" cy="293760"/>
            </a:xfrm>
          </p:grpSpPr>
          <p:sp>
            <p:nvSpPr>
              <p:cNvPr id="481" name="Google Shape;481;p5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25" name="Google Shape;525;p5"/>
            <p:cNvGrpSpPr/>
            <p:nvPr/>
          </p:nvGrpSpPr>
          <p:grpSpPr>
            <a:xfrm>
              <a:off x="-1327435" y="4748250"/>
              <a:ext cx="2779566" cy="570008"/>
              <a:chOff x="3240" y="1231560"/>
              <a:chExt cx="1292040" cy="264960"/>
            </a:xfrm>
          </p:grpSpPr>
          <p:sp>
            <p:nvSpPr>
              <p:cNvPr id="526" name="Google Shape;526;p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20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63" name="Google Shape;563;p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564" name="Google Shape;564;p6"/>
          <p:cNvGrpSpPr/>
          <p:nvPr/>
        </p:nvGrpSpPr>
        <p:grpSpPr>
          <a:xfrm>
            <a:off x="-1140337" y="-13"/>
            <a:ext cx="18807796" cy="10641237"/>
            <a:chOff x="-597122" y="-7"/>
            <a:chExt cx="9848446" cy="5611590"/>
          </a:xfrm>
        </p:grpSpPr>
        <p:grpSp>
          <p:nvGrpSpPr>
            <p:cNvPr id="565" name="Google Shape;565;p6"/>
            <p:cNvGrpSpPr/>
            <p:nvPr/>
          </p:nvGrpSpPr>
          <p:grpSpPr>
            <a:xfrm>
              <a:off x="7610227" y="-7"/>
              <a:ext cx="1641098" cy="440672"/>
              <a:chOff x="283320" y="440280"/>
              <a:chExt cx="762840" cy="204840"/>
            </a:xfrm>
          </p:grpSpPr>
          <p:sp>
            <p:nvSpPr>
              <p:cNvPr id="566" name="Google Shape;566;p6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-597122" y="4604001"/>
              <a:ext cx="2017489" cy="1007583"/>
              <a:chOff x="54720" y="2121120"/>
              <a:chExt cx="937800" cy="468360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08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10" name="Google Shape;610;p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2567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11" name="Google Shape;611;p7"/>
          <p:cNvSpPr txBox="1">
            <a:spLocks noGrp="1"/>
          </p:cNvSpPr>
          <p:nvPr>
            <p:ph type="body" idx="1"/>
          </p:nvPr>
        </p:nvSpPr>
        <p:spPr>
          <a:xfrm>
            <a:off x="4365625" y="3419591"/>
            <a:ext cx="8731250" cy="464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612" name="Google Shape;612;p7"/>
          <p:cNvGrpSpPr/>
          <p:nvPr/>
        </p:nvGrpSpPr>
        <p:grpSpPr>
          <a:xfrm>
            <a:off x="-2611009" y="-236989"/>
            <a:ext cx="24019650" cy="13551095"/>
            <a:chOff x="-1367219" y="-124975"/>
            <a:chExt cx="12577562" cy="7146085"/>
          </a:xfrm>
        </p:grpSpPr>
        <p:grpSp>
          <p:nvGrpSpPr>
            <p:cNvPr id="613" name="Google Shape;613;p7"/>
            <p:cNvGrpSpPr/>
            <p:nvPr/>
          </p:nvGrpSpPr>
          <p:grpSpPr>
            <a:xfrm>
              <a:off x="-956273" y="1442530"/>
              <a:ext cx="1641098" cy="440672"/>
              <a:chOff x="283320" y="440280"/>
              <a:chExt cx="762840" cy="204840"/>
            </a:xfrm>
          </p:grpSpPr>
          <p:sp>
            <p:nvSpPr>
              <p:cNvPr id="614" name="Google Shape;614;p7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31" name="Google Shape;631;p7"/>
            <p:cNvGrpSpPr/>
            <p:nvPr/>
          </p:nvGrpSpPr>
          <p:grpSpPr>
            <a:xfrm>
              <a:off x="7322405" y="4511525"/>
              <a:ext cx="2501532" cy="631966"/>
              <a:chOff x="720" y="669960"/>
              <a:chExt cx="1162800" cy="293760"/>
            </a:xfrm>
          </p:grpSpPr>
          <p:sp>
            <p:nvSpPr>
              <p:cNvPr id="632" name="Google Shape;632;p7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76" name="Google Shape;676;p7"/>
            <p:cNvGrpSpPr/>
            <p:nvPr/>
          </p:nvGrpSpPr>
          <p:grpSpPr>
            <a:xfrm>
              <a:off x="-1367219" y="-124964"/>
              <a:ext cx="2216527" cy="608732"/>
              <a:chOff x="35640" y="924840"/>
              <a:chExt cx="1030320" cy="282960"/>
            </a:xfrm>
          </p:grpSpPr>
          <p:sp>
            <p:nvSpPr>
              <p:cNvPr id="677" name="Google Shape;677;p7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10" name="Google Shape;710;p7"/>
            <p:cNvGrpSpPr/>
            <p:nvPr/>
          </p:nvGrpSpPr>
          <p:grpSpPr>
            <a:xfrm>
              <a:off x="8430777" y="-124975"/>
              <a:ext cx="2779566" cy="570008"/>
              <a:chOff x="3240" y="1231560"/>
              <a:chExt cx="1292040" cy="264960"/>
            </a:xfrm>
          </p:grpSpPr>
          <p:sp>
            <p:nvSpPr>
              <p:cNvPr id="711" name="Google Shape;711;p7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3965594" y="4603996"/>
              <a:ext cx="2561166" cy="2417115"/>
              <a:chOff x="16200" y="3746880"/>
              <a:chExt cx="1190520" cy="1123560"/>
            </a:xfrm>
          </p:grpSpPr>
          <p:sp>
            <p:nvSpPr>
              <p:cNvPr id="747" name="Google Shape;747;p7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1" name="Google Shape;781;p7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2" name="Google Shape;782;p7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4" name="Google Shape;784;p7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5" name="Google Shape;785;p7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7" name="Google Shape;787;p7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8" name="Google Shape;788;p7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9" name="Google Shape;789;p7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0" name="Google Shape;790;p7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1" name="Google Shape;791;p7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2" name="Google Shape;792;p7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3" name="Google Shape;793;p7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4" name="Google Shape;794;p7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5" name="Google Shape;795;p7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96" name="Google Shape;796;p7"/>
            <p:cNvGrpSpPr/>
            <p:nvPr/>
          </p:nvGrpSpPr>
          <p:grpSpPr>
            <a:xfrm>
              <a:off x="-374311" y="4254597"/>
              <a:ext cx="1094323" cy="1490076"/>
              <a:chOff x="4084200" y="3439800"/>
              <a:chExt cx="508680" cy="692640"/>
            </a:xfrm>
          </p:grpSpPr>
          <p:sp>
            <p:nvSpPr>
              <p:cNvPr id="797" name="Google Shape;797;p7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8" name="Google Shape;798;p7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4" name="Google Shape;804;p7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5" name="Google Shape;805;p7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6" name="Google Shape;806;p7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7" name="Google Shape;807;p7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8" name="Google Shape;808;p7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9" name="Google Shape;809;p7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0" name="Google Shape;810;p7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48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13" name="Google Shape;813;p8"/>
          <p:cNvSpPr txBox="1">
            <a:spLocks noGrp="1"/>
          </p:cNvSpPr>
          <p:nvPr>
            <p:ph type="title"/>
          </p:nvPr>
        </p:nvSpPr>
        <p:spPr>
          <a:xfrm>
            <a:off x="1466905" y="2669558"/>
            <a:ext cx="14528594" cy="4414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292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408187" y="466470"/>
            <a:ext cx="10232485" cy="9700159"/>
            <a:chOff x="213741" y="245990"/>
            <a:chExt cx="5358101" cy="5115318"/>
          </a:xfrm>
        </p:grpSpPr>
        <p:grpSp>
          <p:nvGrpSpPr>
            <p:cNvPr id="815" name="Google Shape;815;p8"/>
            <p:cNvGrpSpPr/>
            <p:nvPr/>
          </p:nvGrpSpPr>
          <p:grpSpPr>
            <a:xfrm>
              <a:off x="213741" y="4353726"/>
              <a:ext cx="2017489" cy="1007583"/>
              <a:chOff x="54720" y="2121120"/>
              <a:chExt cx="937800" cy="468360"/>
            </a:xfrm>
          </p:grpSpPr>
          <p:sp>
            <p:nvSpPr>
              <p:cNvPr id="816" name="Google Shape;816;p8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840" name="Google Shape;840;p8"/>
            <p:cNvGrpSpPr/>
            <p:nvPr/>
          </p:nvGrpSpPr>
          <p:grpSpPr>
            <a:xfrm>
              <a:off x="4402396" y="245990"/>
              <a:ext cx="1169447" cy="374068"/>
              <a:chOff x="1605960" y="528480"/>
              <a:chExt cx="543600" cy="173880"/>
            </a:xfrm>
          </p:grpSpPr>
          <p:sp>
            <p:nvSpPr>
              <p:cNvPr id="841" name="Google Shape;841;p8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42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51" name="Google Shape;851;p9"/>
          <p:cNvSpPr txBox="1">
            <a:spLocks noGrp="1"/>
          </p:cNvSpPr>
          <p:nvPr>
            <p:ph type="title"/>
          </p:nvPr>
        </p:nvSpPr>
        <p:spPr>
          <a:xfrm>
            <a:off x="2533539" y="2498844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48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52" name="Google Shape;852;p9"/>
          <p:cNvSpPr txBox="1">
            <a:spLocks noGrp="1"/>
          </p:cNvSpPr>
          <p:nvPr>
            <p:ph type="subTitle" idx="1"/>
          </p:nvPr>
        </p:nvSpPr>
        <p:spPr>
          <a:xfrm>
            <a:off x="2533247" y="5169778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853" name="Google Shape;853;p9"/>
          <p:cNvGrpSpPr/>
          <p:nvPr/>
        </p:nvGrpSpPr>
        <p:grpSpPr>
          <a:xfrm>
            <a:off x="11584654" y="-387516"/>
            <a:ext cx="7880213" cy="1662479"/>
            <a:chOff x="71280" y="1648800"/>
            <a:chExt cx="1918080" cy="407520"/>
          </a:xfrm>
        </p:grpSpPr>
        <p:sp>
          <p:nvSpPr>
            <p:cNvPr id="854" name="Google Shape;854;p9"/>
            <p:cNvSpPr/>
            <p:nvPr/>
          </p:nvSpPr>
          <p:spPr>
            <a:xfrm>
              <a:off x="78120" y="1740600"/>
              <a:ext cx="46080" cy="158760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66" y="440"/>
                  </a:moveTo>
                  <a:cubicBezTo>
                    <a:pt x="60" y="440"/>
                    <a:pt x="55" y="438"/>
                    <a:pt x="49" y="436"/>
                  </a:cubicBezTo>
                  <a:cubicBezTo>
                    <a:pt x="45" y="435"/>
                    <a:pt x="39" y="433"/>
                    <a:pt x="35" y="430"/>
                  </a:cubicBezTo>
                  <a:cubicBezTo>
                    <a:pt x="26" y="424"/>
                    <a:pt x="18" y="416"/>
                    <a:pt x="13" y="406"/>
                  </a:cubicBezTo>
                  <a:cubicBezTo>
                    <a:pt x="8" y="396"/>
                    <a:pt x="6" y="385"/>
                    <a:pt x="6" y="374"/>
                  </a:cubicBezTo>
                  <a:cubicBezTo>
                    <a:pt x="6" y="369"/>
                    <a:pt x="6" y="363"/>
                    <a:pt x="8" y="358"/>
                  </a:cubicBezTo>
                  <a:cubicBezTo>
                    <a:pt x="10" y="353"/>
                    <a:pt x="14" y="348"/>
                    <a:pt x="18" y="344"/>
                  </a:cubicBezTo>
                  <a:cubicBezTo>
                    <a:pt x="22" y="340"/>
                    <a:pt x="29" y="340"/>
                    <a:pt x="34" y="344"/>
                  </a:cubicBezTo>
                  <a:cubicBezTo>
                    <a:pt x="38" y="348"/>
                    <a:pt x="39" y="355"/>
                    <a:pt x="35" y="360"/>
                  </a:cubicBezTo>
                  <a:cubicBezTo>
                    <a:pt x="33" y="361"/>
                    <a:pt x="32" y="362"/>
                    <a:pt x="31" y="364"/>
                  </a:cubicBezTo>
                  <a:lnTo>
                    <a:pt x="31" y="365"/>
                  </a:lnTo>
                  <a:cubicBezTo>
                    <a:pt x="30" y="365"/>
                    <a:pt x="30" y="366"/>
                    <a:pt x="29" y="367"/>
                  </a:cubicBezTo>
                  <a:lnTo>
                    <a:pt x="29" y="368"/>
                  </a:lnTo>
                  <a:lnTo>
                    <a:pt x="29" y="369"/>
                  </a:lnTo>
                  <a:cubicBezTo>
                    <a:pt x="29" y="370"/>
                    <a:pt x="28" y="372"/>
                    <a:pt x="28" y="373"/>
                  </a:cubicBezTo>
                  <a:cubicBezTo>
                    <a:pt x="28" y="375"/>
                    <a:pt x="29" y="378"/>
                    <a:pt x="29" y="380"/>
                  </a:cubicBezTo>
                  <a:cubicBezTo>
                    <a:pt x="29" y="383"/>
                    <a:pt x="29" y="385"/>
                    <a:pt x="30" y="388"/>
                  </a:cubicBezTo>
                  <a:cubicBezTo>
                    <a:pt x="31" y="389"/>
                    <a:pt x="31" y="391"/>
                    <a:pt x="32" y="393"/>
                  </a:cubicBezTo>
                  <a:cubicBezTo>
                    <a:pt x="32" y="392"/>
                    <a:pt x="32" y="392"/>
                    <a:pt x="31" y="392"/>
                  </a:cubicBezTo>
                  <a:cubicBezTo>
                    <a:pt x="32" y="393"/>
                    <a:pt x="32" y="395"/>
                    <a:pt x="33" y="396"/>
                  </a:cubicBezTo>
                  <a:cubicBezTo>
                    <a:pt x="35" y="398"/>
                    <a:pt x="36" y="400"/>
                    <a:pt x="37" y="402"/>
                  </a:cubicBezTo>
                  <a:cubicBezTo>
                    <a:pt x="36" y="402"/>
                    <a:pt x="36" y="401"/>
                    <a:pt x="36" y="400"/>
                  </a:cubicBezTo>
                  <a:cubicBezTo>
                    <a:pt x="37" y="402"/>
                    <a:pt x="38" y="403"/>
                    <a:pt x="39" y="404"/>
                  </a:cubicBezTo>
                  <a:cubicBezTo>
                    <a:pt x="40" y="406"/>
                    <a:pt x="42" y="407"/>
                    <a:pt x="43" y="409"/>
                  </a:cubicBezTo>
                  <a:cubicBezTo>
                    <a:pt x="45" y="409"/>
                    <a:pt x="46" y="410"/>
                    <a:pt x="47" y="411"/>
                  </a:cubicBezTo>
                  <a:cubicBezTo>
                    <a:pt x="49" y="411"/>
                    <a:pt x="50" y="413"/>
                    <a:pt x="51" y="413"/>
                  </a:cubicBezTo>
                  <a:cubicBezTo>
                    <a:pt x="53" y="414"/>
                    <a:pt x="56" y="415"/>
                    <a:pt x="58" y="415"/>
                  </a:cubicBezTo>
                  <a:cubicBezTo>
                    <a:pt x="60" y="416"/>
                    <a:pt x="63" y="417"/>
                    <a:pt x="64" y="417"/>
                  </a:cubicBezTo>
                  <a:cubicBezTo>
                    <a:pt x="66" y="417"/>
                    <a:pt x="68" y="417"/>
                    <a:pt x="69" y="417"/>
                  </a:cubicBezTo>
                  <a:cubicBezTo>
                    <a:pt x="70" y="417"/>
                    <a:pt x="71" y="417"/>
                    <a:pt x="72" y="417"/>
                  </a:cubicBezTo>
                  <a:cubicBezTo>
                    <a:pt x="73" y="417"/>
                    <a:pt x="74" y="417"/>
                    <a:pt x="75" y="417"/>
                  </a:cubicBezTo>
                  <a:cubicBezTo>
                    <a:pt x="76" y="416"/>
                    <a:pt x="77" y="416"/>
                    <a:pt x="77" y="416"/>
                  </a:cubicBezTo>
                  <a:lnTo>
                    <a:pt x="76" y="416"/>
                  </a:lnTo>
                  <a:cubicBezTo>
                    <a:pt x="77" y="416"/>
                    <a:pt x="78" y="415"/>
                    <a:pt x="78" y="415"/>
                  </a:cubicBezTo>
                  <a:cubicBezTo>
                    <a:pt x="80" y="415"/>
                    <a:pt x="81" y="414"/>
                    <a:pt x="82" y="413"/>
                  </a:cubicBezTo>
                  <a:cubicBezTo>
                    <a:pt x="82" y="413"/>
                    <a:pt x="83" y="412"/>
                    <a:pt x="84" y="411"/>
                  </a:cubicBezTo>
                  <a:cubicBezTo>
                    <a:pt x="84" y="411"/>
                    <a:pt x="84" y="412"/>
                    <a:pt x="83" y="412"/>
                  </a:cubicBezTo>
                  <a:cubicBezTo>
                    <a:pt x="84" y="412"/>
                    <a:pt x="84" y="411"/>
                    <a:pt x="84" y="411"/>
                  </a:cubicBezTo>
                  <a:lnTo>
                    <a:pt x="85" y="410"/>
                  </a:lnTo>
                  <a:cubicBezTo>
                    <a:pt x="85" y="410"/>
                    <a:pt x="85" y="409"/>
                    <a:pt x="86" y="407"/>
                  </a:cubicBezTo>
                  <a:cubicBezTo>
                    <a:pt x="87" y="405"/>
                    <a:pt x="88" y="403"/>
                    <a:pt x="88" y="400"/>
                  </a:cubicBezTo>
                  <a:cubicBezTo>
                    <a:pt x="91" y="393"/>
                    <a:pt x="92" y="386"/>
                    <a:pt x="93" y="379"/>
                  </a:cubicBezTo>
                  <a:cubicBezTo>
                    <a:pt x="94" y="369"/>
                    <a:pt x="95" y="361"/>
                    <a:pt x="95" y="352"/>
                  </a:cubicBezTo>
                  <a:lnTo>
                    <a:pt x="95" y="353"/>
                  </a:lnTo>
                  <a:cubicBezTo>
                    <a:pt x="95" y="344"/>
                    <a:pt x="95" y="335"/>
                    <a:pt x="94" y="326"/>
                  </a:cubicBezTo>
                  <a:cubicBezTo>
                    <a:pt x="94" y="327"/>
                    <a:pt x="94" y="328"/>
                    <a:pt x="94" y="328"/>
                  </a:cubicBezTo>
                  <a:cubicBezTo>
                    <a:pt x="93" y="320"/>
                    <a:pt x="92" y="312"/>
                    <a:pt x="89" y="304"/>
                  </a:cubicBezTo>
                  <a:lnTo>
                    <a:pt x="90" y="304"/>
                  </a:lnTo>
                  <a:cubicBezTo>
                    <a:pt x="89" y="304"/>
                    <a:pt x="89" y="304"/>
                    <a:pt x="89" y="303"/>
                  </a:cubicBezTo>
                  <a:cubicBezTo>
                    <a:pt x="87" y="291"/>
                    <a:pt x="82" y="279"/>
                    <a:pt x="78" y="268"/>
                  </a:cubicBezTo>
                  <a:cubicBezTo>
                    <a:pt x="75" y="261"/>
                    <a:pt x="73" y="254"/>
                    <a:pt x="69" y="248"/>
                  </a:cubicBezTo>
                  <a:cubicBezTo>
                    <a:pt x="67" y="243"/>
                    <a:pt x="64" y="238"/>
                    <a:pt x="62" y="234"/>
                  </a:cubicBezTo>
                  <a:cubicBezTo>
                    <a:pt x="57" y="224"/>
                    <a:pt x="51" y="214"/>
                    <a:pt x="45" y="205"/>
                  </a:cubicBezTo>
                  <a:cubicBezTo>
                    <a:pt x="38" y="194"/>
                    <a:pt x="31" y="182"/>
                    <a:pt x="23" y="172"/>
                  </a:cubicBezTo>
                  <a:cubicBezTo>
                    <a:pt x="15" y="160"/>
                    <a:pt x="9" y="148"/>
                    <a:pt x="5" y="135"/>
                  </a:cubicBezTo>
                  <a:cubicBezTo>
                    <a:pt x="0" y="120"/>
                    <a:pt x="0" y="103"/>
                    <a:pt x="2" y="86"/>
                  </a:cubicBezTo>
                  <a:cubicBezTo>
                    <a:pt x="3" y="79"/>
                    <a:pt x="5" y="72"/>
                    <a:pt x="7" y="65"/>
                  </a:cubicBezTo>
                  <a:cubicBezTo>
                    <a:pt x="10" y="57"/>
                    <a:pt x="14" y="49"/>
                    <a:pt x="19" y="41"/>
                  </a:cubicBezTo>
                  <a:cubicBezTo>
                    <a:pt x="27" y="29"/>
                    <a:pt x="38" y="16"/>
                    <a:pt x="51" y="8"/>
                  </a:cubicBezTo>
                  <a:cubicBezTo>
                    <a:pt x="61" y="2"/>
                    <a:pt x="74" y="0"/>
                    <a:pt x="85" y="1"/>
                  </a:cubicBezTo>
                  <a:cubicBezTo>
                    <a:pt x="97" y="2"/>
                    <a:pt x="107" y="9"/>
                    <a:pt x="115" y="18"/>
                  </a:cubicBezTo>
                  <a:cubicBezTo>
                    <a:pt x="123" y="27"/>
                    <a:pt x="127" y="39"/>
                    <a:pt x="126" y="51"/>
                  </a:cubicBezTo>
                  <a:cubicBezTo>
                    <a:pt x="126" y="57"/>
                    <a:pt x="125" y="62"/>
                    <a:pt x="123" y="68"/>
                  </a:cubicBezTo>
                  <a:cubicBezTo>
                    <a:pt x="121" y="73"/>
                    <a:pt x="119" y="79"/>
                    <a:pt x="114" y="83"/>
                  </a:cubicBezTo>
                  <a:cubicBezTo>
                    <a:pt x="109" y="86"/>
                    <a:pt x="102" y="86"/>
                    <a:pt x="98" y="81"/>
                  </a:cubicBezTo>
                  <a:cubicBezTo>
                    <a:pt x="96" y="79"/>
                    <a:pt x="95" y="78"/>
                    <a:pt x="94" y="76"/>
                  </a:cubicBezTo>
                  <a:cubicBezTo>
                    <a:pt x="94" y="73"/>
                    <a:pt x="94" y="71"/>
                    <a:pt x="94" y="69"/>
                  </a:cubicBezTo>
                  <a:cubicBezTo>
                    <a:pt x="93" y="67"/>
                    <a:pt x="93" y="65"/>
                    <a:pt x="93" y="63"/>
                  </a:cubicBezTo>
                  <a:cubicBezTo>
                    <a:pt x="92" y="58"/>
                    <a:pt x="92" y="53"/>
                    <a:pt x="92" y="47"/>
                  </a:cubicBezTo>
                  <a:cubicBezTo>
                    <a:pt x="91" y="42"/>
                    <a:pt x="95" y="37"/>
                    <a:pt x="100" y="36"/>
                  </a:cubicBezTo>
                  <a:cubicBezTo>
                    <a:pt x="99" y="35"/>
                    <a:pt x="99" y="34"/>
                    <a:pt x="99" y="33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6" y="30"/>
                    <a:pt x="95" y="29"/>
                    <a:pt x="94" y="29"/>
                  </a:cubicBezTo>
                  <a:cubicBezTo>
                    <a:pt x="94" y="27"/>
                    <a:pt x="92" y="27"/>
                    <a:pt x="91" y="26"/>
                  </a:cubicBezTo>
                  <a:cubicBezTo>
                    <a:pt x="90" y="26"/>
                    <a:pt x="89" y="25"/>
                    <a:pt x="88" y="25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8" y="25"/>
                    <a:pt x="87" y="25"/>
                    <a:pt x="86" y="24"/>
                  </a:cubicBezTo>
                  <a:cubicBezTo>
                    <a:pt x="87" y="24"/>
                    <a:pt x="87" y="25"/>
                    <a:pt x="88" y="25"/>
                  </a:cubicBezTo>
                  <a:cubicBezTo>
                    <a:pt x="87" y="24"/>
                    <a:pt x="85" y="24"/>
                    <a:pt x="85" y="24"/>
                  </a:cubicBezTo>
                  <a:cubicBezTo>
                    <a:pt x="83" y="23"/>
                    <a:pt x="82" y="23"/>
                    <a:pt x="81" y="23"/>
                  </a:cubicBezTo>
                  <a:cubicBezTo>
                    <a:pt x="78" y="23"/>
                    <a:pt x="75" y="23"/>
                    <a:pt x="73" y="24"/>
                  </a:cubicBezTo>
                  <a:cubicBezTo>
                    <a:pt x="74" y="24"/>
                    <a:pt x="74" y="24"/>
                    <a:pt x="75" y="24"/>
                  </a:cubicBezTo>
                  <a:cubicBezTo>
                    <a:pt x="73" y="24"/>
                    <a:pt x="71" y="24"/>
                    <a:pt x="70" y="25"/>
                  </a:cubicBezTo>
                  <a:cubicBezTo>
                    <a:pt x="68" y="25"/>
                    <a:pt x="67" y="25"/>
                    <a:pt x="66" y="26"/>
                  </a:cubicBezTo>
                  <a:cubicBezTo>
                    <a:pt x="64" y="26"/>
                    <a:pt x="63" y="27"/>
                    <a:pt x="62" y="27"/>
                  </a:cubicBezTo>
                  <a:cubicBezTo>
                    <a:pt x="60" y="29"/>
                    <a:pt x="59" y="30"/>
                    <a:pt x="57" y="31"/>
                  </a:cubicBezTo>
                  <a:cubicBezTo>
                    <a:pt x="56" y="32"/>
                    <a:pt x="54" y="33"/>
                    <a:pt x="53" y="34"/>
                  </a:cubicBezTo>
                  <a:cubicBezTo>
                    <a:pt x="50" y="37"/>
                    <a:pt x="47" y="40"/>
                    <a:pt x="45" y="44"/>
                  </a:cubicBezTo>
                  <a:cubicBezTo>
                    <a:pt x="42" y="47"/>
                    <a:pt x="39" y="51"/>
                    <a:pt x="36" y="55"/>
                  </a:cubicBezTo>
                  <a:cubicBezTo>
                    <a:pt x="33" y="59"/>
                    <a:pt x="31" y="64"/>
                    <a:pt x="29" y="68"/>
                  </a:cubicBezTo>
                  <a:cubicBezTo>
                    <a:pt x="28" y="71"/>
                    <a:pt x="27" y="74"/>
                    <a:pt x="26" y="77"/>
                  </a:cubicBezTo>
                  <a:cubicBezTo>
                    <a:pt x="25" y="81"/>
                    <a:pt x="24" y="85"/>
                    <a:pt x="24" y="89"/>
                  </a:cubicBezTo>
                  <a:cubicBezTo>
                    <a:pt x="23" y="93"/>
                    <a:pt x="22" y="98"/>
                    <a:pt x="22" y="102"/>
                  </a:cubicBezTo>
                  <a:lnTo>
                    <a:pt x="22" y="101"/>
                  </a:lnTo>
                  <a:cubicBezTo>
                    <a:pt x="22" y="106"/>
                    <a:pt x="22" y="111"/>
                    <a:pt x="23" y="116"/>
                  </a:cubicBezTo>
                  <a:cubicBezTo>
                    <a:pt x="23" y="119"/>
                    <a:pt x="24" y="122"/>
                    <a:pt x="24" y="125"/>
                  </a:cubicBezTo>
                  <a:cubicBezTo>
                    <a:pt x="25" y="129"/>
                    <a:pt x="27" y="133"/>
                    <a:pt x="28" y="136"/>
                  </a:cubicBezTo>
                  <a:cubicBezTo>
                    <a:pt x="29" y="140"/>
                    <a:pt x="31" y="143"/>
                    <a:pt x="33" y="147"/>
                  </a:cubicBezTo>
                  <a:cubicBezTo>
                    <a:pt x="40" y="159"/>
                    <a:pt x="49" y="171"/>
                    <a:pt x="56" y="183"/>
                  </a:cubicBezTo>
                  <a:cubicBezTo>
                    <a:pt x="60" y="189"/>
                    <a:pt x="64" y="195"/>
                    <a:pt x="68" y="201"/>
                  </a:cubicBezTo>
                  <a:cubicBezTo>
                    <a:pt x="71" y="206"/>
                    <a:pt x="74" y="212"/>
                    <a:pt x="77" y="217"/>
                  </a:cubicBezTo>
                  <a:cubicBezTo>
                    <a:pt x="80" y="222"/>
                    <a:pt x="82" y="227"/>
                    <a:pt x="85" y="231"/>
                  </a:cubicBezTo>
                  <a:cubicBezTo>
                    <a:pt x="88" y="239"/>
                    <a:pt x="92" y="246"/>
                    <a:pt x="95" y="254"/>
                  </a:cubicBezTo>
                  <a:cubicBezTo>
                    <a:pt x="102" y="269"/>
                    <a:pt x="107" y="285"/>
                    <a:pt x="111" y="301"/>
                  </a:cubicBezTo>
                  <a:cubicBezTo>
                    <a:pt x="115" y="318"/>
                    <a:pt x="117" y="335"/>
                    <a:pt x="117" y="352"/>
                  </a:cubicBezTo>
                  <a:cubicBezTo>
                    <a:pt x="117" y="369"/>
                    <a:pt x="114" y="385"/>
                    <a:pt x="111" y="402"/>
                  </a:cubicBezTo>
                  <a:cubicBezTo>
                    <a:pt x="109" y="411"/>
                    <a:pt x="106" y="422"/>
                    <a:pt x="97" y="429"/>
                  </a:cubicBezTo>
                  <a:cubicBezTo>
                    <a:pt x="94" y="433"/>
                    <a:pt x="89" y="436"/>
                    <a:pt x="84" y="438"/>
                  </a:cubicBezTo>
                  <a:cubicBezTo>
                    <a:pt x="78" y="439"/>
                    <a:pt x="73" y="440"/>
                    <a:pt x="68" y="440"/>
                  </a:cubicBezTo>
                  <a:cubicBezTo>
                    <a:pt x="67" y="440"/>
                    <a:pt x="67" y="440"/>
                    <a:pt x="66" y="4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81000" y="1924920"/>
              <a:ext cx="53280" cy="58320"/>
            </a:xfrm>
            <a:custGeom>
              <a:avLst/>
              <a:gdLst/>
              <a:ahLst/>
              <a:cxnLst/>
              <a:rect l="l" t="t" r="r" b="b"/>
              <a:pathLst>
                <a:path w="148" h="162" extrusionOk="0">
                  <a:moveTo>
                    <a:pt x="77" y="139"/>
                  </a:moveTo>
                  <a:cubicBezTo>
                    <a:pt x="77" y="139"/>
                    <a:pt x="78" y="139"/>
                    <a:pt x="79" y="139"/>
                  </a:cubicBezTo>
                  <a:cubicBezTo>
                    <a:pt x="79" y="139"/>
                    <a:pt x="80" y="139"/>
                    <a:pt x="80" y="138"/>
                  </a:cubicBezTo>
                  <a:cubicBezTo>
                    <a:pt x="81" y="138"/>
                    <a:pt x="83" y="137"/>
                    <a:pt x="84" y="136"/>
                  </a:cubicBezTo>
                  <a:cubicBezTo>
                    <a:pt x="86" y="136"/>
                    <a:pt x="86" y="135"/>
                    <a:pt x="87" y="135"/>
                  </a:cubicBezTo>
                  <a:cubicBezTo>
                    <a:pt x="88" y="133"/>
                    <a:pt x="90" y="132"/>
                    <a:pt x="91" y="132"/>
                  </a:cubicBezTo>
                  <a:cubicBezTo>
                    <a:pt x="94" y="129"/>
                    <a:pt x="95" y="126"/>
                    <a:pt x="98" y="124"/>
                  </a:cubicBezTo>
                  <a:cubicBezTo>
                    <a:pt x="101" y="120"/>
                    <a:pt x="104" y="116"/>
                    <a:pt x="106" y="112"/>
                  </a:cubicBezTo>
                  <a:cubicBezTo>
                    <a:pt x="110" y="106"/>
                    <a:pt x="113" y="100"/>
                    <a:pt x="116" y="94"/>
                  </a:cubicBezTo>
                  <a:cubicBezTo>
                    <a:pt x="119" y="87"/>
                    <a:pt x="121" y="80"/>
                    <a:pt x="123" y="73"/>
                  </a:cubicBezTo>
                  <a:cubicBezTo>
                    <a:pt x="123" y="72"/>
                    <a:pt x="124" y="71"/>
                    <a:pt x="124" y="69"/>
                  </a:cubicBezTo>
                  <a:cubicBezTo>
                    <a:pt x="125" y="66"/>
                    <a:pt x="125" y="64"/>
                    <a:pt x="125" y="62"/>
                  </a:cubicBezTo>
                  <a:cubicBezTo>
                    <a:pt x="125" y="60"/>
                    <a:pt x="125" y="58"/>
                    <a:pt x="125" y="56"/>
                  </a:cubicBezTo>
                  <a:cubicBezTo>
                    <a:pt x="124" y="54"/>
                    <a:pt x="124" y="52"/>
                    <a:pt x="123" y="50"/>
                  </a:cubicBezTo>
                  <a:cubicBezTo>
                    <a:pt x="123" y="48"/>
                    <a:pt x="122" y="46"/>
                    <a:pt x="122" y="44"/>
                  </a:cubicBezTo>
                  <a:cubicBezTo>
                    <a:pt x="121" y="43"/>
                    <a:pt x="120" y="41"/>
                    <a:pt x="120" y="40"/>
                  </a:cubicBezTo>
                  <a:cubicBezTo>
                    <a:pt x="119" y="39"/>
                    <a:pt x="118" y="38"/>
                    <a:pt x="118" y="37"/>
                  </a:cubicBezTo>
                  <a:cubicBezTo>
                    <a:pt x="117" y="36"/>
                    <a:pt x="116" y="35"/>
                    <a:pt x="115" y="34"/>
                  </a:cubicBezTo>
                  <a:lnTo>
                    <a:pt x="114" y="33"/>
                  </a:lnTo>
                  <a:cubicBezTo>
                    <a:pt x="112" y="32"/>
                    <a:pt x="111" y="30"/>
                    <a:pt x="109" y="30"/>
                  </a:cubicBezTo>
                  <a:cubicBezTo>
                    <a:pt x="108" y="29"/>
                    <a:pt x="106" y="27"/>
                    <a:pt x="104" y="27"/>
                  </a:cubicBezTo>
                  <a:cubicBezTo>
                    <a:pt x="101" y="26"/>
                    <a:pt x="98" y="25"/>
                    <a:pt x="94" y="23"/>
                  </a:cubicBezTo>
                  <a:cubicBezTo>
                    <a:pt x="93" y="23"/>
                    <a:pt x="91" y="22"/>
                    <a:pt x="89" y="22"/>
                  </a:cubicBezTo>
                  <a:cubicBezTo>
                    <a:pt x="88" y="22"/>
                    <a:pt x="87" y="22"/>
                    <a:pt x="86" y="22"/>
                  </a:cubicBezTo>
                  <a:lnTo>
                    <a:pt x="87" y="22"/>
                  </a:lnTo>
                  <a:cubicBezTo>
                    <a:pt x="86" y="22"/>
                    <a:pt x="84" y="22"/>
                    <a:pt x="83" y="22"/>
                  </a:cubicBezTo>
                  <a:cubicBezTo>
                    <a:pt x="81" y="23"/>
                    <a:pt x="79" y="23"/>
                    <a:pt x="77" y="23"/>
                  </a:cubicBezTo>
                  <a:cubicBezTo>
                    <a:pt x="76" y="24"/>
                    <a:pt x="73" y="25"/>
                    <a:pt x="72" y="25"/>
                  </a:cubicBezTo>
                  <a:cubicBezTo>
                    <a:pt x="67" y="27"/>
                    <a:pt x="63" y="29"/>
                    <a:pt x="59" y="31"/>
                  </a:cubicBezTo>
                  <a:cubicBezTo>
                    <a:pt x="55" y="33"/>
                    <a:pt x="50" y="37"/>
                    <a:pt x="45" y="40"/>
                  </a:cubicBezTo>
                  <a:cubicBezTo>
                    <a:pt x="44" y="41"/>
                    <a:pt x="42" y="43"/>
                    <a:pt x="40" y="44"/>
                  </a:cubicBezTo>
                  <a:cubicBezTo>
                    <a:pt x="37" y="47"/>
                    <a:pt x="31" y="47"/>
                    <a:pt x="27" y="44"/>
                  </a:cubicBezTo>
                  <a:cubicBezTo>
                    <a:pt x="27" y="45"/>
                    <a:pt x="27" y="46"/>
                    <a:pt x="27" y="46"/>
                  </a:cubicBezTo>
                  <a:cubicBezTo>
                    <a:pt x="26" y="49"/>
                    <a:pt x="26" y="52"/>
                    <a:pt x="26" y="56"/>
                  </a:cubicBezTo>
                  <a:cubicBezTo>
                    <a:pt x="26" y="59"/>
                    <a:pt x="26" y="63"/>
                    <a:pt x="27" y="66"/>
                  </a:cubicBezTo>
                  <a:cubicBezTo>
                    <a:pt x="27" y="71"/>
                    <a:pt x="28" y="75"/>
                    <a:pt x="29" y="79"/>
                  </a:cubicBezTo>
                  <a:lnTo>
                    <a:pt x="29" y="78"/>
                  </a:lnTo>
                  <a:cubicBezTo>
                    <a:pt x="29" y="79"/>
                    <a:pt x="29" y="79"/>
                    <a:pt x="29" y="79"/>
                  </a:cubicBezTo>
                  <a:lnTo>
                    <a:pt x="29" y="80"/>
                  </a:lnTo>
                  <a:cubicBezTo>
                    <a:pt x="29" y="79"/>
                    <a:pt x="29" y="79"/>
                    <a:pt x="29" y="79"/>
                  </a:cubicBezTo>
                  <a:cubicBezTo>
                    <a:pt x="30" y="85"/>
                    <a:pt x="32" y="89"/>
                    <a:pt x="34" y="94"/>
                  </a:cubicBezTo>
                  <a:cubicBezTo>
                    <a:pt x="36" y="99"/>
                    <a:pt x="38" y="104"/>
                    <a:pt x="41" y="109"/>
                  </a:cubicBezTo>
                  <a:cubicBezTo>
                    <a:pt x="42" y="111"/>
                    <a:pt x="44" y="114"/>
                    <a:pt x="45" y="116"/>
                  </a:cubicBezTo>
                  <a:cubicBezTo>
                    <a:pt x="48" y="119"/>
                    <a:pt x="50" y="122"/>
                    <a:pt x="52" y="125"/>
                  </a:cubicBezTo>
                  <a:cubicBezTo>
                    <a:pt x="54" y="127"/>
                    <a:pt x="56" y="129"/>
                    <a:pt x="58" y="131"/>
                  </a:cubicBezTo>
                  <a:cubicBezTo>
                    <a:pt x="58" y="130"/>
                    <a:pt x="58" y="130"/>
                    <a:pt x="57" y="129"/>
                  </a:cubicBezTo>
                  <a:cubicBezTo>
                    <a:pt x="59" y="131"/>
                    <a:pt x="62" y="133"/>
                    <a:pt x="63" y="135"/>
                  </a:cubicBezTo>
                  <a:cubicBezTo>
                    <a:pt x="66" y="136"/>
                    <a:pt x="69" y="138"/>
                    <a:pt x="72" y="139"/>
                  </a:cubicBezTo>
                  <a:lnTo>
                    <a:pt x="72" y="138"/>
                  </a:lnTo>
                  <a:cubicBezTo>
                    <a:pt x="72" y="139"/>
                    <a:pt x="72" y="139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6" y="139"/>
                    <a:pt x="76" y="139"/>
                    <a:pt x="77" y="139"/>
                  </a:cubicBezTo>
                  <a:moveTo>
                    <a:pt x="69" y="161"/>
                  </a:moveTo>
                  <a:cubicBezTo>
                    <a:pt x="61" y="159"/>
                    <a:pt x="54" y="155"/>
                    <a:pt x="48" y="150"/>
                  </a:cubicBezTo>
                  <a:cubicBezTo>
                    <a:pt x="35" y="141"/>
                    <a:pt x="24" y="128"/>
                    <a:pt x="18" y="113"/>
                  </a:cubicBezTo>
                  <a:cubicBezTo>
                    <a:pt x="7" y="92"/>
                    <a:pt x="0" y="66"/>
                    <a:pt x="4" y="41"/>
                  </a:cubicBezTo>
                  <a:cubicBezTo>
                    <a:pt x="5" y="32"/>
                    <a:pt x="9" y="18"/>
                    <a:pt x="21" y="16"/>
                  </a:cubicBezTo>
                  <a:cubicBezTo>
                    <a:pt x="24" y="16"/>
                    <a:pt x="28" y="18"/>
                    <a:pt x="31" y="20"/>
                  </a:cubicBezTo>
                  <a:cubicBezTo>
                    <a:pt x="31" y="21"/>
                    <a:pt x="32" y="22"/>
                    <a:pt x="32" y="22"/>
                  </a:cubicBezTo>
                  <a:cubicBezTo>
                    <a:pt x="43" y="14"/>
                    <a:pt x="55" y="8"/>
                    <a:pt x="67" y="3"/>
                  </a:cubicBezTo>
                  <a:cubicBezTo>
                    <a:pt x="74" y="1"/>
                    <a:pt x="82" y="0"/>
                    <a:pt x="90" y="0"/>
                  </a:cubicBezTo>
                  <a:cubicBezTo>
                    <a:pt x="93" y="0"/>
                    <a:pt x="97" y="1"/>
                    <a:pt x="100" y="2"/>
                  </a:cubicBezTo>
                  <a:cubicBezTo>
                    <a:pt x="104" y="3"/>
                    <a:pt x="108" y="5"/>
                    <a:pt x="112" y="6"/>
                  </a:cubicBezTo>
                  <a:cubicBezTo>
                    <a:pt x="119" y="9"/>
                    <a:pt x="126" y="13"/>
                    <a:pt x="131" y="18"/>
                  </a:cubicBezTo>
                  <a:cubicBezTo>
                    <a:pt x="136" y="23"/>
                    <a:pt x="140" y="30"/>
                    <a:pt x="142" y="37"/>
                  </a:cubicBezTo>
                  <a:cubicBezTo>
                    <a:pt x="145" y="44"/>
                    <a:pt x="146" y="51"/>
                    <a:pt x="147" y="58"/>
                  </a:cubicBezTo>
                  <a:cubicBezTo>
                    <a:pt x="147" y="66"/>
                    <a:pt x="146" y="75"/>
                    <a:pt x="144" y="82"/>
                  </a:cubicBezTo>
                  <a:cubicBezTo>
                    <a:pt x="139" y="99"/>
                    <a:pt x="132" y="114"/>
                    <a:pt x="122" y="128"/>
                  </a:cubicBezTo>
                  <a:cubicBezTo>
                    <a:pt x="114" y="141"/>
                    <a:pt x="104" y="153"/>
                    <a:pt x="89" y="159"/>
                  </a:cubicBezTo>
                  <a:cubicBezTo>
                    <a:pt x="86" y="160"/>
                    <a:pt x="83" y="161"/>
                    <a:pt x="80" y="161"/>
                  </a:cubicBezTo>
                  <a:cubicBezTo>
                    <a:pt x="78" y="161"/>
                    <a:pt x="76" y="161"/>
                    <a:pt x="74" y="161"/>
                  </a:cubicBezTo>
                  <a:cubicBezTo>
                    <a:pt x="73" y="161"/>
                    <a:pt x="71" y="161"/>
                    <a:pt x="69" y="1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71280" y="1658160"/>
              <a:ext cx="25200" cy="65880"/>
            </a:xfrm>
            <a:custGeom>
              <a:avLst/>
              <a:gdLst/>
              <a:ahLst/>
              <a:cxnLst/>
              <a:rect l="l" t="t" r="r" b="b"/>
              <a:pathLst>
                <a:path w="70" h="183" extrusionOk="0">
                  <a:moveTo>
                    <a:pt x="38" y="171"/>
                  </a:moveTo>
                  <a:cubicBezTo>
                    <a:pt x="37" y="157"/>
                    <a:pt x="37" y="144"/>
                    <a:pt x="37" y="131"/>
                  </a:cubicBezTo>
                  <a:cubicBezTo>
                    <a:pt x="37" y="118"/>
                    <a:pt x="38" y="106"/>
                    <a:pt x="38" y="94"/>
                  </a:cubicBezTo>
                  <a:cubicBezTo>
                    <a:pt x="39" y="86"/>
                    <a:pt x="39" y="79"/>
                    <a:pt x="39" y="72"/>
                  </a:cubicBezTo>
                  <a:cubicBezTo>
                    <a:pt x="38" y="74"/>
                    <a:pt x="37" y="75"/>
                    <a:pt x="36" y="77"/>
                  </a:cubicBezTo>
                  <a:cubicBezTo>
                    <a:pt x="33" y="82"/>
                    <a:pt x="29" y="88"/>
                    <a:pt x="25" y="93"/>
                  </a:cubicBezTo>
                  <a:cubicBezTo>
                    <a:pt x="25" y="94"/>
                    <a:pt x="25" y="95"/>
                    <a:pt x="25" y="95"/>
                  </a:cubicBezTo>
                  <a:cubicBezTo>
                    <a:pt x="22" y="101"/>
                    <a:pt x="14" y="103"/>
                    <a:pt x="8" y="100"/>
                  </a:cubicBezTo>
                  <a:cubicBezTo>
                    <a:pt x="3" y="97"/>
                    <a:pt x="0" y="89"/>
                    <a:pt x="4" y="84"/>
                  </a:cubicBezTo>
                  <a:cubicBezTo>
                    <a:pt x="6" y="79"/>
                    <a:pt x="9" y="75"/>
                    <a:pt x="12" y="71"/>
                  </a:cubicBezTo>
                  <a:cubicBezTo>
                    <a:pt x="16" y="66"/>
                    <a:pt x="19" y="61"/>
                    <a:pt x="22" y="56"/>
                  </a:cubicBezTo>
                  <a:cubicBezTo>
                    <a:pt x="27" y="48"/>
                    <a:pt x="31" y="42"/>
                    <a:pt x="35" y="34"/>
                  </a:cubicBezTo>
                  <a:cubicBezTo>
                    <a:pt x="39" y="25"/>
                    <a:pt x="44" y="16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65" y="2"/>
                    <a:pt x="69" y="7"/>
                    <a:pt x="69" y="12"/>
                  </a:cubicBezTo>
                  <a:cubicBezTo>
                    <a:pt x="69" y="17"/>
                    <a:pt x="68" y="22"/>
                    <a:pt x="67" y="26"/>
                  </a:cubicBezTo>
                  <a:cubicBezTo>
                    <a:pt x="66" y="29"/>
                    <a:pt x="66" y="33"/>
                    <a:pt x="65" y="36"/>
                  </a:cubicBezTo>
                  <a:cubicBezTo>
                    <a:pt x="64" y="50"/>
                    <a:pt x="62" y="63"/>
                    <a:pt x="61" y="76"/>
                  </a:cubicBezTo>
                  <a:cubicBezTo>
                    <a:pt x="60" y="90"/>
                    <a:pt x="60" y="103"/>
                    <a:pt x="59" y="117"/>
                  </a:cubicBezTo>
                  <a:cubicBezTo>
                    <a:pt x="59" y="117"/>
                    <a:pt x="59" y="116"/>
                    <a:pt x="59" y="115"/>
                  </a:cubicBezTo>
                  <a:cubicBezTo>
                    <a:pt x="59" y="134"/>
                    <a:pt x="59" y="152"/>
                    <a:pt x="61" y="170"/>
                  </a:cubicBezTo>
                  <a:cubicBezTo>
                    <a:pt x="61" y="176"/>
                    <a:pt x="56" y="181"/>
                    <a:pt x="50" y="182"/>
                  </a:cubicBezTo>
                  <a:cubicBezTo>
                    <a:pt x="43" y="182"/>
                    <a:pt x="38" y="177"/>
                    <a:pt x="38" y="1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09440" y="1648800"/>
              <a:ext cx="36360" cy="78840"/>
            </a:xfrm>
            <a:custGeom>
              <a:avLst/>
              <a:gdLst/>
              <a:ahLst/>
              <a:cxnLst/>
              <a:rect l="l" t="t" r="r" b="b"/>
              <a:pathLst>
                <a:path w="101" h="219" extrusionOk="0">
                  <a:moveTo>
                    <a:pt x="8" y="217"/>
                  </a:moveTo>
                  <a:cubicBezTo>
                    <a:pt x="2" y="215"/>
                    <a:pt x="0" y="208"/>
                    <a:pt x="1" y="203"/>
                  </a:cubicBezTo>
                  <a:cubicBezTo>
                    <a:pt x="6" y="191"/>
                    <a:pt x="10" y="179"/>
                    <a:pt x="14" y="167"/>
                  </a:cubicBezTo>
                  <a:cubicBezTo>
                    <a:pt x="18" y="155"/>
                    <a:pt x="22" y="144"/>
                    <a:pt x="26" y="133"/>
                  </a:cubicBezTo>
                  <a:cubicBezTo>
                    <a:pt x="33" y="108"/>
                    <a:pt x="41" y="84"/>
                    <a:pt x="50" y="59"/>
                  </a:cubicBezTo>
                  <a:cubicBezTo>
                    <a:pt x="52" y="52"/>
                    <a:pt x="55" y="43"/>
                    <a:pt x="58" y="36"/>
                  </a:cubicBezTo>
                  <a:cubicBezTo>
                    <a:pt x="62" y="27"/>
                    <a:pt x="67" y="18"/>
                    <a:pt x="72" y="11"/>
                  </a:cubicBezTo>
                  <a:cubicBezTo>
                    <a:pt x="76" y="4"/>
                    <a:pt x="83" y="0"/>
                    <a:pt x="90" y="2"/>
                  </a:cubicBezTo>
                  <a:cubicBezTo>
                    <a:pt x="96" y="4"/>
                    <a:pt x="100" y="10"/>
                    <a:pt x="99" y="16"/>
                  </a:cubicBezTo>
                  <a:cubicBezTo>
                    <a:pt x="98" y="21"/>
                    <a:pt x="94" y="25"/>
                    <a:pt x="90" y="25"/>
                  </a:cubicBezTo>
                  <a:cubicBezTo>
                    <a:pt x="89" y="26"/>
                    <a:pt x="89" y="27"/>
                    <a:pt x="88" y="28"/>
                  </a:cubicBezTo>
                  <a:cubicBezTo>
                    <a:pt x="85" y="34"/>
                    <a:pt x="82" y="41"/>
                    <a:pt x="79" y="47"/>
                  </a:cubicBezTo>
                  <a:cubicBezTo>
                    <a:pt x="79" y="46"/>
                    <a:pt x="79" y="46"/>
                    <a:pt x="79" y="45"/>
                  </a:cubicBezTo>
                  <a:cubicBezTo>
                    <a:pt x="74" y="58"/>
                    <a:pt x="69" y="71"/>
                    <a:pt x="65" y="84"/>
                  </a:cubicBezTo>
                  <a:cubicBezTo>
                    <a:pt x="61" y="95"/>
                    <a:pt x="57" y="106"/>
                    <a:pt x="53" y="118"/>
                  </a:cubicBezTo>
                  <a:cubicBezTo>
                    <a:pt x="46" y="141"/>
                    <a:pt x="38" y="165"/>
                    <a:pt x="30" y="188"/>
                  </a:cubicBezTo>
                  <a:cubicBezTo>
                    <a:pt x="27" y="196"/>
                    <a:pt x="25" y="203"/>
                    <a:pt x="23" y="211"/>
                  </a:cubicBezTo>
                  <a:cubicBezTo>
                    <a:pt x="22" y="215"/>
                    <a:pt x="17" y="218"/>
                    <a:pt x="12" y="218"/>
                  </a:cubicBezTo>
                  <a:cubicBezTo>
                    <a:pt x="11" y="218"/>
                    <a:pt x="9" y="218"/>
                    <a:pt x="8" y="21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36440" y="1657800"/>
              <a:ext cx="118440" cy="90360"/>
            </a:xfrm>
            <a:custGeom>
              <a:avLst/>
              <a:gdLst/>
              <a:ahLst/>
              <a:cxnLst/>
              <a:rect l="l" t="t" r="r" b="b"/>
              <a:pathLst>
                <a:path w="329" h="251" extrusionOk="0">
                  <a:moveTo>
                    <a:pt x="54" y="249"/>
                  </a:moveTo>
                  <a:cubicBezTo>
                    <a:pt x="52" y="248"/>
                    <a:pt x="50" y="246"/>
                    <a:pt x="48" y="243"/>
                  </a:cubicBezTo>
                  <a:cubicBezTo>
                    <a:pt x="46" y="239"/>
                    <a:pt x="45" y="235"/>
                    <a:pt x="43" y="231"/>
                  </a:cubicBezTo>
                  <a:cubicBezTo>
                    <a:pt x="42" y="229"/>
                    <a:pt x="41" y="227"/>
                    <a:pt x="40" y="225"/>
                  </a:cubicBezTo>
                  <a:cubicBezTo>
                    <a:pt x="35" y="211"/>
                    <a:pt x="29" y="199"/>
                    <a:pt x="23" y="187"/>
                  </a:cubicBezTo>
                  <a:cubicBezTo>
                    <a:pt x="21" y="184"/>
                    <a:pt x="19" y="180"/>
                    <a:pt x="17" y="176"/>
                  </a:cubicBezTo>
                  <a:cubicBezTo>
                    <a:pt x="17" y="177"/>
                    <a:pt x="17" y="177"/>
                    <a:pt x="16" y="177"/>
                  </a:cubicBezTo>
                  <a:cubicBezTo>
                    <a:pt x="10" y="178"/>
                    <a:pt x="4" y="174"/>
                    <a:pt x="3" y="168"/>
                  </a:cubicBezTo>
                  <a:cubicBezTo>
                    <a:pt x="2" y="165"/>
                    <a:pt x="2" y="163"/>
                    <a:pt x="1" y="161"/>
                  </a:cubicBezTo>
                  <a:cubicBezTo>
                    <a:pt x="1" y="157"/>
                    <a:pt x="0" y="154"/>
                    <a:pt x="1" y="149"/>
                  </a:cubicBezTo>
                  <a:cubicBezTo>
                    <a:pt x="3" y="145"/>
                    <a:pt x="6" y="141"/>
                    <a:pt x="11" y="141"/>
                  </a:cubicBezTo>
                  <a:cubicBezTo>
                    <a:pt x="16" y="140"/>
                    <a:pt x="21" y="142"/>
                    <a:pt x="24" y="145"/>
                  </a:cubicBezTo>
                  <a:cubicBezTo>
                    <a:pt x="29" y="151"/>
                    <a:pt x="33" y="158"/>
                    <a:pt x="37" y="165"/>
                  </a:cubicBezTo>
                  <a:cubicBezTo>
                    <a:pt x="39" y="169"/>
                    <a:pt x="42" y="173"/>
                    <a:pt x="43" y="177"/>
                  </a:cubicBezTo>
                  <a:cubicBezTo>
                    <a:pt x="47" y="185"/>
                    <a:pt x="51" y="193"/>
                    <a:pt x="54" y="200"/>
                  </a:cubicBezTo>
                  <a:cubicBezTo>
                    <a:pt x="54" y="199"/>
                    <a:pt x="55" y="198"/>
                    <a:pt x="55" y="197"/>
                  </a:cubicBezTo>
                  <a:cubicBezTo>
                    <a:pt x="56" y="192"/>
                    <a:pt x="56" y="187"/>
                    <a:pt x="57" y="182"/>
                  </a:cubicBezTo>
                  <a:cubicBezTo>
                    <a:pt x="59" y="177"/>
                    <a:pt x="59" y="172"/>
                    <a:pt x="60" y="167"/>
                  </a:cubicBezTo>
                  <a:cubicBezTo>
                    <a:pt x="63" y="156"/>
                    <a:pt x="66" y="146"/>
                    <a:pt x="68" y="136"/>
                  </a:cubicBezTo>
                  <a:cubicBezTo>
                    <a:pt x="71" y="124"/>
                    <a:pt x="73" y="114"/>
                    <a:pt x="75" y="103"/>
                  </a:cubicBezTo>
                  <a:cubicBezTo>
                    <a:pt x="76" y="99"/>
                    <a:pt x="77" y="96"/>
                    <a:pt x="77" y="92"/>
                  </a:cubicBezTo>
                  <a:cubicBezTo>
                    <a:pt x="77" y="88"/>
                    <a:pt x="78" y="84"/>
                    <a:pt x="78" y="80"/>
                  </a:cubicBezTo>
                  <a:cubicBezTo>
                    <a:pt x="78" y="77"/>
                    <a:pt x="78" y="74"/>
                    <a:pt x="77" y="72"/>
                  </a:cubicBezTo>
                  <a:cubicBezTo>
                    <a:pt x="77" y="70"/>
                    <a:pt x="77" y="69"/>
                    <a:pt x="77" y="67"/>
                  </a:cubicBezTo>
                  <a:cubicBezTo>
                    <a:pt x="76" y="66"/>
                    <a:pt x="75" y="64"/>
                    <a:pt x="75" y="63"/>
                  </a:cubicBezTo>
                  <a:cubicBezTo>
                    <a:pt x="74" y="61"/>
                    <a:pt x="74" y="59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7" y="49"/>
                    <a:pt x="66" y="45"/>
                    <a:pt x="67" y="41"/>
                  </a:cubicBezTo>
                  <a:cubicBezTo>
                    <a:pt x="68" y="35"/>
                    <a:pt x="73" y="32"/>
                    <a:pt x="78" y="31"/>
                  </a:cubicBezTo>
                  <a:cubicBezTo>
                    <a:pt x="80" y="31"/>
                    <a:pt x="83" y="31"/>
                    <a:pt x="85" y="31"/>
                  </a:cubicBezTo>
                  <a:cubicBezTo>
                    <a:pt x="88" y="32"/>
                    <a:pt x="91" y="32"/>
                    <a:pt x="93" y="32"/>
                  </a:cubicBezTo>
                  <a:cubicBezTo>
                    <a:pt x="97" y="33"/>
                    <a:pt x="100" y="33"/>
                    <a:pt x="104" y="33"/>
                  </a:cubicBezTo>
                  <a:cubicBezTo>
                    <a:pt x="103" y="33"/>
                    <a:pt x="103" y="33"/>
                    <a:pt x="103" y="33"/>
                  </a:cubicBezTo>
                  <a:lnTo>
                    <a:pt x="104" y="33"/>
                  </a:lnTo>
                  <a:lnTo>
                    <a:pt x="105" y="34"/>
                  </a:lnTo>
                  <a:cubicBezTo>
                    <a:pt x="105" y="33"/>
                    <a:pt x="104" y="33"/>
                    <a:pt x="104" y="33"/>
                  </a:cubicBezTo>
                  <a:cubicBezTo>
                    <a:pt x="110" y="34"/>
                    <a:pt x="116" y="33"/>
                    <a:pt x="122" y="32"/>
                  </a:cubicBezTo>
                  <a:cubicBezTo>
                    <a:pt x="128" y="32"/>
                    <a:pt x="135" y="31"/>
                    <a:pt x="141" y="30"/>
                  </a:cubicBezTo>
                  <a:cubicBezTo>
                    <a:pt x="148" y="30"/>
                    <a:pt x="155" y="28"/>
                    <a:pt x="161" y="27"/>
                  </a:cubicBezTo>
                  <a:cubicBezTo>
                    <a:pt x="172" y="25"/>
                    <a:pt x="183" y="23"/>
                    <a:pt x="194" y="21"/>
                  </a:cubicBezTo>
                  <a:cubicBezTo>
                    <a:pt x="219" y="17"/>
                    <a:pt x="244" y="13"/>
                    <a:pt x="269" y="9"/>
                  </a:cubicBezTo>
                  <a:cubicBezTo>
                    <a:pt x="284" y="6"/>
                    <a:pt x="299" y="3"/>
                    <a:pt x="313" y="2"/>
                  </a:cubicBezTo>
                  <a:cubicBezTo>
                    <a:pt x="320" y="0"/>
                    <a:pt x="325" y="4"/>
                    <a:pt x="327" y="11"/>
                  </a:cubicBezTo>
                  <a:cubicBezTo>
                    <a:pt x="328" y="18"/>
                    <a:pt x="322" y="24"/>
                    <a:pt x="316" y="24"/>
                  </a:cubicBezTo>
                  <a:cubicBezTo>
                    <a:pt x="313" y="24"/>
                    <a:pt x="310" y="25"/>
                    <a:pt x="307" y="25"/>
                  </a:cubicBezTo>
                  <a:cubicBezTo>
                    <a:pt x="258" y="31"/>
                    <a:pt x="210" y="41"/>
                    <a:pt x="162" y="49"/>
                  </a:cubicBezTo>
                  <a:cubicBezTo>
                    <a:pt x="152" y="51"/>
                    <a:pt x="143" y="53"/>
                    <a:pt x="134" y="54"/>
                  </a:cubicBezTo>
                  <a:cubicBezTo>
                    <a:pt x="128" y="55"/>
                    <a:pt x="123" y="55"/>
                    <a:pt x="117" y="56"/>
                  </a:cubicBezTo>
                  <a:cubicBezTo>
                    <a:pt x="111" y="56"/>
                    <a:pt x="105" y="56"/>
                    <a:pt x="99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9"/>
                    <a:pt x="99" y="62"/>
                    <a:pt x="99" y="64"/>
                  </a:cubicBezTo>
                  <a:cubicBezTo>
                    <a:pt x="101" y="73"/>
                    <a:pt x="100" y="82"/>
                    <a:pt x="100" y="91"/>
                  </a:cubicBezTo>
                  <a:cubicBezTo>
                    <a:pt x="99" y="103"/>
                    <a:pt x="96" y="115"/>
                    <a:pt x="93" y="127"/>
                  </a:cubicBezTo>
                  <a:cubicBezTo>
                    <a:pt x="91" y="138"/>
                    <a:pt x="88" y="149"/>
                    <a:pt x="85" y="160"/>
                  </a:cubicBezTo>
                  <a:cubicBezTo>
                    <a:pt x="84" y="166"/>
                    <a:pt x="82" y="172"/>
                    <a:pt x="81" y="177"/>
                  </a:cubicBezTo>
                  <a:cubicBezTo>
                    <a:pt x="80" y="184"/>
                    <a:pt x="79" y="191"/>
                    <a:pt x="78" y="198"/>
                  </a:cubicBezTo>
                  <a:lnTo>
                    <a:pt x="78" y="197"/>
                  </a:lnTo>
                  <a:cubicBezTo>
                    <a:pt x="78" y="198"/>
                    <a:pt x="78" y="198"/>
                    <a:pt x="78" y="198"/>
                  </a:cubicBezTo>
                  <a:cubicBezTo>
                    <a:pt x="77" y="204"/>
                    <a:pt x="77" y="209"/>
                    <a:pt x="76" y="215"/>
                  </a:cubicBezTo>
                  <a:cubicBezTo>
                    <a:pt x="75" y="222"/>
                    <a:pt x="75" y="230"/>
                    <a:pt x="73" y="238"/>
                  </a:cubicBezTo>
                  <a:cubicBezTo>
                    <a:pt x="72" y="243"/>
                    <a:pt x="68" y="249"/>
                    <a:pt x="62" y="250"/>
                  </a:cubicBezTo>
                  <a:cubicBezTo>
                    <a:pt x="61" y="250"/>
                    <a:pt x="60" y="250"/>
                    <a:pt x="59" y="250"/>
                  </a:cubicBezTo>
                  <a:cubicBezTo>
                    <a:pt x="57" y="250"/>
                    <a:pt x="56" y="250"/>
                    <a:pt x="54" y="2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75680" y="1690920"/>
              <a:ext cx="56520" cy="48960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38" y="134"/>
                  </a:moveTo>
                  <a:cubicBezTo>
                    <a:pt x="28" y="133"/>
                    <a:pt x="18" y="128"/>
                    <a:pt x="15" y="118"/>
                  </a:cubicBezTo>
                  <a:cubicBezTo>
                    <a:pt x="15" y="116"/>
                    <a:pt x="15" y="114"/>
                    <a:pt x="15" y="112"/>
                  </a:cubicBezTo>
                  <a:cubicBezTo>
                    <a:pt x="16" y="109"/>
                    <a:pt x="17" y="107"/>
                    <a:pt x="18" y="104"/>
                  </a:cubicBezTo>
                  <a:cubicBezTo>
                    <a:pt x="21" y="101"/>
                    <a:pt x="24" y="99"/>
                    <a:pt x="26" y="97"/>
                  </a:cubicBezTo>
                  <a:cubicBezTo>
                    <a:pt x="30" y="94"/>
                    <a:pt x="33" y="91"/>
                    <a:pt x="37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41" y="84"/>
                    <a:pt x="46" y="79"/>
                    <a:pt x="50" y="74"/>
                  </a:cubicBezTo>
                  <a:lnTo>
                    <a:pt x="50" y="75"/>
                  </a:lnTo>
                  <a:cubicBezTo>
                    <a:pt x="50" y="74"/>
                    <a:pt x="50" y="74"/>
                    <a:pt x="50" y="74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4" y="70"/>
                    <a:pt x="56" y="66"/>
                    <a:pt x="58" y="63"/>
                  </a:cubicBezTo>
                  <a:cubicBezTo>
                    <a:pt x="60" y="60"/>
                    <a:pt x="62" y="57"/>
                    <a:pt x="63" y="54"/>
                  </a:cubicBezTo>
                  <a:cubicBezTo>
                    <a:pt x="64" y="52"/>
                    <a:pt x="65" y="50"/>
                    <a:pt x="65" y="48"/>
                  </a:cubicBezTo>
                  <a:cubicBezTo>
                    <a:pt x="66" y="47"/>
                    <a:pt x="66" y="44"/>
                    <a:pt x="67" y="43"/>
                  </a:cubicBezTo>
                  <a:cubicBezTo>
                    <a:pt x="67" y="41"/>
                    <a:pt x="67" y="39"/>
                    <a:pt x="67" y="37"/>
                  </a:cubicBezTo>
                  <a:cubicBezTo>
                    <a:pt x="67" y="36"/>
                    <a:pt x="67" y="35"/>
                    <a:pt x="67" y="34"/>
                  </a:cubicBezTo>
                  <a:cubicBezTo>
                    <a:pt x="67" y="33"/>
                    <a:pt x="67" y="31"/>
                    <a:pt x="66" y="30"/>
                  </a:cubicBezTo>
                  <a:lnTo>
                    <a:pt x="66" y="29"/>
                  </a:lnTo>
                  <a:lnTo>
                    <a:pt x="66" y="30"/>
                  </a:lnTo>
                  <a:cubicBezTo>
                    <a:pt x="66" y="29"/>
                    <a:pt x="65" y="28"/>
                    <a:pt x="65" y="27"/>
                  </a:cubicBezTo>
                  <a:cubicBezTo>
                    <a:pt x="65" y="27"/>
                    <a:pt x="65" y="26"/>
                    <a:pt x="64" y="26"/>
                  </a:cubicBezTo>
                  <a:cubicBezTo>
                    <a:pt x="64" y="26"/>
                    <a:pt x="64" y="25"/>
                    <a:pt x="63" y="25"/>
                  </a:cubicBezTo>
                  <a:lnTo>
                    <a:pt x="63" y="24"/>
                  </a:lnTo>
                  <a:lnTo>
                    <a:pt x="62" y="24"/>
                  </a:lnTo>
                  <a:cubicBezTo>
                    <a:pt x="61" y="24"/>
                    <a:pt x="61" y="24"/>
                    <a:pt x="61" y="24"/>
                  </a:cubicBezTo>
                  <a:cubicBezTo>
                    <a:pt x="60" y="24"/>
                    <a:pt x="60" y="23"/>
                    <a:pt x="60" y="23"/>
                  </a:cubicBezTo>
                  <a:cubicBezTo>
                    <a:pt x="60" y="23"/>
                    <a:pt x="59" y="23"/>
                    <a:pt x="58" y="23"/>
                  </a:cubicBezTo>
                  <a:lnTo>
                    <a:pt x="57" y="23"/>
                  </a:lnTo>
                  <a:cubicBezTo>
                    <a:pt x="55" y="24"/>
                    <a:pt x="53" y="24"/>
                    <a:pt x="51" y="24"/>
                  </a:cubicBezTo>
                  <a:cubicBezTo>
                    <a:pt x="49" y="25"/>
                    <a:pt x="46" y="26"/>
                    <a:pt x="44" y="27"/>
                  </a:cubicBezTo>
                  <a:cubicBezTo>
                    <a:pt x="43" y="27"/>
                    <a:pt x="41" y="29"/>
                    <a:pt x="39" y="29"/>
                  </a:cubicBezTo>
                  <a:cubicBezTo>
                    <a:pt x="37" y="30"/>
                    <a:pt x="36" y="31"/>
                    <a:pt x="34" y="33"/>
                  </a:cubicBezTo>
                  <a:cubicBezTo>
                    <a:pt x="32" y="34"/>
                    <a:pt x="31" y="35"/>
                    <a:pt x="29" y="36"/>
                  </a:cubicBezTo>
                  <a:cubicBezTo>
                    <a:pt x="28" y="37"/>
                    <a:pt x="27" y="38"/>
                    <a:pt x="26" y="40"/>
                  </a:cubicBezTo>
                  <a:cubicBezTo>
                    <a:pt x="25" y="41"/>
                    <a:pt x="25" y="42"/>
                    <a:pt x="24" y="43"/>
                  </a:cubicBezTo>
                  <a:cubicBezTo>
                    <a:pt x="23" y="43"/>
                    <a:pt x="23" y="43"/>
                    <a:pt x="23" y="44"/>
                  </a:cubicBezTo>
                  <a:cubicBezTo>
                    <a:pt x="21" y="50"/>
                    <a:pt x="13" y="53"/>
                    <a:pt x="7" y="50"/>
                  </a:cubicBezTo>
                  <a:cubicBezTo>
                    <a:pt x="1" y="47"/>
                    <a:pt x="0" y="41"/>
                    <a:pt x="1" y="36"/>
                  </a:cubicBezTo>
                  <a:cubicBezTo>
                    <a:pt x="2" y="34"/>
                    <a:pt x="2" y="34"/>
                    <a:pt x="3" y="33"/>
                  </a:cubicBezTo>
                  <a:cubicBezTo>
                    <a:pt x="7" y="24"/>
                    <a:pt x="15" y="18"/>
                    <a:pt x="22" y="13"/>
                  </a:cubicBezTo>
                  <a:cubicBezTo>
                    <a:pt x="26" y="9"/>
                    <a:pt x="32" y="7"/>
                    <a:pt x="37" y="5"/>
                  </a:cubicBezTo>
                  <a:cubicBezTo>
                    <a:pt x="42" y="3"/>
                    <a:pt x="49" y="1"/>
                    <a:pt x="55" y="1"/>
                  </a:cubicBezTo>
                  <a:cubicBezTo>
                    <a:pt x="60" y="0"/>
                    <a:pt x="65" y="1"/>
                    <a:pt x="71" y="3"/>
                  </a:cubicBezTo>
                  <a:cubicBezTo>
                    <a:pt x="75" y="5"/>
                    <a:pt x="80" y="8"/>
                    <a:pt x="83" y="13"/>
                  </a:cubicBezTo>
                  <a:cubicBezTo>
                    <a:pt x="90" y="22"/>
                    <a:pt x="91" y="35"/>
                    <a:pt x="89" y="47"/>
                  </a:cubicBezTo>
                  <a:cubicBezTo>
                    <a:pt x="87" y="58"/>
                    <a:pt x="82" y="69"/>
                    <a:pt x="75" y="79"/>
                  </a:cubicBezTo>
                  <a:cubicBezTo>
                    <a:pt x="70" y="86"/>
                    <a:pt x="64" y="93"/>
                    <a:pt x="58" y="99"/>
                  </a:cubicBezTo>
                  <a:cubicBezTo>
                    <a:pt x="54" y="104"/>
                    <a:pt x="50" y="108"/>
                    <a:pt x="46" y="111"/>
                  </a:cubicBezTo>
                  <a:cubicBezTo>
                    <a:pt x="47" y="112"/>
                    <a:pt x="50" y="112"/>
                    <a:pt x="51" y="112"/>
                  </a:cubicBezTo>
                  <a:lnTo>
                    <a:pt x="50" y="112"/>
                  </a:lnTo>
                  <a:cubicBezTo>
                    <a:pt x="58" y="112"/>
                    <a:pt x="67" y="111"/>
                    <a:pt x="75" y="111"/>
                  </a:cubicBezTo>
                  <a:cubicBezTo>
                    <a:pt x="85" y="109"/>
                    <a:pt x="95" y="108"/>
                    <a:pt x="106" y="106"/>
                  </a:cubicBezTo>
                  <a:cubicBezTo>
                    <a:pt x="118" y="104"/>
                    <a:pt x="131" y="102"/>
                    <a:pt x="145" y="101"/>
                  </a:cubicBezTo>
                  <a:cubicBezTo>
                    <a:pt x="151" y="100"/>
                    <a:pt x="156" y="105"/>
                    <a:pt x="156" y="111"/>
                  </a:cubicBezTo>
                  <a:cubicBezTo>
                    <a:pt x="156" y="118"/>
                    <a:pt x="152" y="122"/>
                    <a:pt x="145" y="123"/>
                  </a:cubicBezTo>
                  <a:cubicBezTo>
                    <a:pt x="144" y="123"/>
                    <a:pt x="141" y="123"/>
                    <a:pt x="139" y="123"/>
                  </a:cubicBezTo>
                  <a:cubicBezTo>
                    <a:pt x="137" y="124"/>
                    <a:pt x="135" y="124"/>
                    <a:pt x="133" y="125"/>
                  </a:cubicBezTo>
                  <a:cubicBezTo>
                    <a:pt x="114" y="127"/>
                    <a:pt x="95" y="131"/>
                    <a:pt x="75" y="133"/>
                  </a:cubicBezTo>
                  <a:cubicBezTo>
                    <a:pt x="67" y="134"/>
                    <a:pt x="59" y="135"/>
                    <a:pt x="51" y="135"/>
                  </a:cubicBezTo>
                  <a:cubicBezTo>
                    <a:pt x="47" y="135"/>
                    <a:pt x="42" y="135"/>
                    <a:pt x="3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225360" y="1765800"/>
              <a:ext cx="75240" cy="114120"/>
            </a:xfrm>
            <a:custGeom>
              <a:avLst/>
              <a:gdLst/>
              <a:ahLst/>
              <a:cxnLst/>
              <a:rect l="l" t="t" r="r" b="b"/>
              <a:pathLst>
                <a:path w="209" h="317" extrusionOk="0">
                  <a:moveTo>
                    <a:pt x="61" y="275"/>
                  </a:moveTo>
                  <a:cubicBezTo>
                    <a:pt x="63" y="275"/>
                    <a:pt x="64" y="274"/>
                    <a:pt x="66" y="274"/>
                  </a:cubicBezTo>
                  <a:cubicBezTo>
                    <a:pt x="67" y="274"/>
                    <a:pt x="67" y="274"/>
                    <a:pt x="67" y="273"/>
                  </a:cubicBezTo>
                  <a:cubicBezTo>
                    <a:pt x="68" y="273"/>
                    <a:pt x="70" y="272"/>
                    <a:pt x="71" y="272"/>
                  </a:cubicBezTo>
                  <a:cubicBezTo>
                    <a:pt x="73" y="270"/>
                    <a:pt x="75" y="267"/>
                    <a:pt x="78" y="266"/>
                  </a:cubicBezTo>
                  <a:cubicBezTo>
                    <a:pt x="81" y="262"/>
                    <a:pt x="85" y="258"/>
                    <a:pt x="88" y="254"/>
                  </a:cubicBezTo>
                  <a:lnTo>
                    <a:pt x="88" y="255"/>
                  </a:lnTo>
                  <a:cubicBezTo>
                    <a:pt x="93" y="248"/>
                    <a:pt x="98" y="241"/>
                    <a:pt x="102" y="234"/>
                  </a:cubicBezTo>
                  <a:cubicBezTo>
                    <a:pt x="102" y="235"/>
                    <a:pt x="101" y="235"/>
                    <a:pt x="101" y="236"/>
                  </a:cubicBezTo>
                  <a:cubicBezTo>
                    <a:pt x="109" y="223"/>
                    <a:pt x="116" y="210"/>
                    <a:pt x="122" y="196"/>
                  </a:cubicBezTo>
                  <a:cubicBezTo>
                    <a:pt x="122" y="196"/>
                    <a:pt x="123" y="196"/>
                    <a:pt x="123" y="195"/>
                  </a:cubicBezTo>
                  <a:cubicBezTo>
                    <a:pt x="121" y="196"/>
                    <a:pt x="120" y="197"/>
                    <a:pt x="119" y="198"/>
                  </a:cubicBezTo>
                  <a:cubicBezTo>
                    <a:pt x="113" y="200"/>
                    <a:pt x="106" y="198"/>
                    <a:pt x="103" y="192"/>
                  </a:cubicBezTo>
                  <a:cubicBezTo>
                    <a:pt x="102" y="188"/>
                    <a:pt x="102" y="184"/>
                    <a:pt x="101" y="179"/>
                  </a:cubicBezTo>
                  <a:cubicBezTo>
                    <a:pt x="100" y="175"/>
                    <a:pt x="100" y="172"/>
                    <a:pt x="100" y="168"/>
                  </a:cubicBezTo>
                  <a:cubicBezTo>
                    <a:pt x="99" y="164"/>
                    <a:pt x="103" y="159"/>
                    <a:pt x="107" y="157"/>
                  </a:cubicBezTo>
                  <a:lnTo>
                    <a:pt x="107" y="156"/>
                  </a:lnTo>
                  <a:cubicBezTo>
                    <a:pt x="106" y="156"/>
                    <a:pt x="106" y="154"/>
                    <a:pt x="106" y="154"/>
                  </a:cubicBezTo>
                  <a:cubicBezTo>
                    <a:pt x="105" y="153"/>
                    <a:pt x="103" y="151"/>
                    <a:pt x="102" y="150"/>
                  </a:cubicBezTo>
                  <a:cubicBezTo>
                    <a:pt x="101" y="149"/>
                    <a:pt x="100" y="148"/>
                    <a:pt x="99" y="147"/>
                  </a:cubicBezTo>
                  <a:cubicBezTo>
                    <a:pt x="97" y="146"/>
                    <a:pt x="96" y="144"/>
                    <a:pt x="94" y="143"/>
                  </a:cubicBezTo>
                  <a:cubicBezTo>
                    <a:pt x="94" y="143"/>
                    <a:pt x="92" y="143"/>
                    <a:pt x="92" y="142"/>
                  </a:cubicBezTo>
                  <a:cubicBezTo>
                    <a:pt x="91" y="142"/>
                    <a:pt x="89" y="141"/>
                    <a:pt x="88" y="141"/>
                  </a:cubicBezTo>
                  <a:cubicBezTo>
                    <a:pt x="87" y="140"/>
                    <a:pt x="85" y="140"/>
                    <a:pt x="84" y="140"/>
                  </a:cubicBezTo>
                  <a:cubicBezTo>
                    <a:pt x="83" y="140"/>
                    <a:pt x="82" y="140"/>
                    <a:pt x="81" y="140"/>
                  </a:cubicBezTo>
                  <a:cubicBezTo>
                    <a:pt x="80" y="140"/>
                    <a:pt x="79" y="140"/>
                    <a:pt x="78" y="140"/>
                  </a:cubicBezTo>
                  <a:cubicBezTo>
                    <a:pt x="76" y="140"/>
                    <a:pt x="75" y="140"/>
                    <a:pt x="74" y="140"/>
                  </a:cubicBezTo>
                  <a:cubicBezTo>
                    <a:pt x="73" y="141"/>
                    <a:pt x="71" y="141"/>
                    <a:pt x="70" y="142"/>
                  </a:cubicBezTo>
                  <a:cubicBezTo>
                    <a:pt x="68" y="142"/>
                    <a:pt x="67" y="143"/>
                    <a:pt x="66" y="143"/>
                  </a:cubicBezTo>
                  <a:cubicBezTo>
                    <a:pt x="64" y="144"/>
                    <a:pt x="62" y="146"/>
                    <a:pt x="60" y="147"/>
                  </a:cubicBezTo>
                  <a:cubicBezTo>
                    <a:pt x="59" y="148"/>
                    <a:pt x="57" y="149"/>
                    <a:pt x="56" y="151"/>
                  </a:cubicBezTo>
                  <a:cubicBezTo>
                    <a:pt x="52" y="154"/>
                    <a:pt x="49" y="158"/>
                    <a:pt x="45" y="162"/>
                  </a:cubicBezTo>
                  <a:cubicBezTo>
                    <a:pt x="41" y="167"/>
                    <a:pt x="37" y="173"/>
                    <a:pt x="33" y="179"/>
                  </a:cubicBezTo>
                  <a:cubicBezTo>
                    <a:pt x="32" y="181"/>
                    <a:pt x="31" y="184"/>
                    <a:pt x="29" y="186"/>
                  </a:cubicBezTo>
                  <a:cubicBezTo>
                    <a:pt x="28" y="191"/>
                    <a:pt x="26" y="195"/>
                    <a:pt x="25" y="199"/>
                  </a:cubicBezTo>
                  <a:cubicBezTo>
                    <a:pt x="24" y="203"/>
                    <a:pt x="23" y="208"/>
                    <a:pt x="22" y="213"/>
                  </a:cubicBezTo>
                  <a:cubicBezTo>
                    <a:pt x="22" y="216"/>
                    <a:pt x="21" y="218"/>
                    <a:pt x="21" y="221"/>
                  </a:cubicBezTo>
                  <a:cubicBezTo>
                    <a:pt x="21" y="224"/>
                    <a:pt x="22" y="226"/>
                    <a:pt x="22" y="228"/>
                  </a:cubicBezTo>
                  <a:cubicBezTo>
                    <a:pt x="22" y="232"/>
                    <a:pt x="23" y="235"/>
                    <a:pt x="24" y="238"/>
                  </a:cubicBezTo>
                  <a:cubicBezTo>
                    <a:pt x="24" y="241"/>
                    <a:pt x="25" y="244"/>
                    <a:pt x="26" y="247"/>
                  </a:cubicBezTo>
                  <a:cubicBezTo>
                    <a:pt x="27" y="249"/>
                    <a:pt x="28" y="252"/>
                    <a:pt x="30" y="255"/>
                  </a:cubicBezTo>
                  <a:cubicBezTo>
                    <a:pt x="31" y="257"/>
                    <a:pt x="33" y="260"/>
                    <a:pt x="35" y="262"/>
                  </a:cubicBezTo>
                  <a:cubicBezTo>
                    <a:pt x="36" y="264"/>
                    <a:pt x="37" y="266"/>
                    <a:pt x="39" y="267"/>
                  </a:cubicBezTo>
                  <a:cubicBezTo>
                    <a:pt x="40" y="269"/>
                    <a:pt x="41" y="270"/>
                    <a:pt x="43" y="271"/>
                  </a:cubicBezTo>
                  <a:cubicBezTo>
                    <a:pt x="43" y="272"/>
                    <a:pt x="44" y="272"/>
                    <a:pt x="45" y="272"/>
                  </a:cubicBezTo>
                  <a:cubicBezTo>
                    <a:pt x="45" y="273"/>
                    <a:pt x="46" y="273"/>
                    <a:pt x="46" y="273"/>
                  </a:cubicBezTo>
                  <a:cubicBezTo>
                    <a:pt x="47" y="274"/>
                    <a:pt x="49" y="274"/>
                    <a:pt x="50" y="274"/>
                  </a:cubicBezTo>
                  <a:cubicBezTo>
                    <a:pt x="51" y="275"/>
                    <a:pt x="52" y="275"/>
                    <a:pt x="54" y="275"/>
                  </a:cubicBezTo>
                  <a:cubicBezTo>
                    <a:pt x="54" y="275"/>
                    <a:pt x="54" y="276"/>
                    <a:pt x="55" y="276"/>
                  </a:cubicBezTo>
                  <a:cubicBezTo>
                    <a:pt x="57" y="276"/>
                    <a:pt x="59" y="275"/>
                    <a:pt x="61" y="275"/>
                  </a:cubicBezTo>
                  <a:moveTo>
                    <a:pt x="144" y="306"/>
                  </a:moveTo>
                  <a:cubicBezTo>
                    <a:pt x="142" y="303"/>
                    <a:pt x="142" y="299"/>
                    <a:pt x="143" y="296"/>
                  </a:cubicBezTo>
                  <a:cubicBezTo>
                    <a:pt x="143" y="294"/>
                    <a:pt x="143" y="292"/>
                    <a:pt x="143" y="291"/>
                  </a:cubicBezTo>
                  <a:cubicBezTo>
                    <a:pt x="143" y="288"/>
                    <a:pt x="143" y="286"/>
                    <a:pt x="144" y="283"/>
                  </a:cubicBezTo>
                  <a:cubicBezTo>
                    <a:pt x="144" y="277"/>
                    <a:pt x="144" y="270"/>
                    <a:pt x="144" y="265"/>
                  </a:cubicBezTo>
                  <a:cubicBezTo>
                    <a:pt x="144" y="252"/>
                    <a:pt x="145" y="241"/>
                    <a:pt x="145" y="228"/>
                  </a:cubicBezTo>
                  <a:cubicBezTo>
                    <a:pt x="145" y="218"/>
                    <a:pt x="145" y="207"/>
                    <a:pt x="145" y="196"/>
                  </a:cubicBezTo>
                  <a:cubicBezTo>
                    <a:pt x="142" y="204"/>
                    <a:pt x="138" y="211"/>
                    <a:pt x="134" y="219"/>
                  </a:cubicBezTo>
                  <a:cubicBezTo>
                    <a:pt x="133" y="224"/>
                    <a:pt x="130" y="228"/>
                    <a:pt x="128" y="232"/>
                  </a:cubicBezTo>
                  <a:cubicBezTo>
                    <a:pt x="123" y="240"/>
                    <a:pt x="119" y="248"/>
                    <a:pt x="114" y="255"/>
                  </a:cubicBezTo>
                  <a:cubicBezTo>
                    <a:pt x="110" y="262"/>
                    <a:pt x="106" y="267"/>
                    <a:pt x="100" y="273"/>
                  </a:cubicBezTo>
                  <a:cubicBezTo>
                    <a:pt x="95" y="279"/>
                    <a:pt x="90" y="285"/>
                    <a:pt x="84" y="290"/>
                  </a:cubicBezTo>
                  <a:cubicBezTo>
                    <a:pt x="81" y="292"/>
                    <a:pt x="78" y="293"/>
                    <a:pt x="74" y="295"/>
                  </a:cubicBezTo>
                  <a:cubicBezTo>
                    <a:pt x="71" y="296"/>
                    <a:pt x="68" y="297"/>
                    <a:pt x="64" y="297"/>
                  </a:cubicBezTo>
                  <a:cubicBezTo>
                    <a:pt x="57" y="298"/>
                    <a:pt x="50" y="298"/>
                    <a:pt x="43" y="295"/>
                  </a:cubicBezTo>
                  <a:cubicBezTo>
                    <a:pt x="36" y="293"/>
                    <a:pt x="31" y="290"/>
                    <a:pt x="26" y="285"/>
                  </a:cubicBezTo>
                  <a:cubicBezTo>
                    <a:pt x="21" y="280"/>
                    <a:pt x="17" y="274"/>
                    <a:pt x="13" y="269"/>
                  </a:cubicBezTo>
                  <a:cubicBezTo>
                    <a:pt x="6" y="256"/>
                    <a:pt x="1" y="241"/>
                    <a:pt x="0" y="227"/>
                  </a:cubicBezTo>
                  <a:cubicBezTo>
                    <a:pt x="0" y="220"/>
                    <a:pt x="0" y="212"/>
                    <a:pt x="2" y="204"/>
                  </a:cubicBezTo>
                  <a:cubicBezTo>
                    <a:pt x="3" y="197"/>
                    <a:pt x="5" y="189"/>
                    <a:pt x="8" y="182"/>
                  </a:cubicBezTo>
                  <a:cubicBezTo>
                    <a:pt x="11" y="175"/>
                    <a:pt x="14" y="168"/>
                    <a:pt x="18" y="162"/>
                  </a:cubicBezTo>
                  <a:cubicBezTo>
                    <a:pt x="23" y="155"/>
                    <a:pt x="28" y="148"/>
                    <a:pt x="33" y="142"/>
                  </a:cubicBezTo>
                  <a:cubicBezTo>
                    <a:pt x="43" y="131"/>
                    <a:pt x="55" y="122"/>
                    <a:pt x="69" y="118"/>
                  </a:cubicBezTo>
                  <a:cubicBezTo>
                    <a:pt x="76" y="117"/>
                    <a:pt x="83" y="117"/>
                    <a:pt x="90" y="118"/>
                  </a:cubicBezTo>
                  <a:cubicBezTo>
                    <a:pt x="98" y="119"/>
                    <a:pt x="105" y="123"/>
                    <a:pt x="111" y="128"/>
                  </a:cubicBezTo>
                  <a:cubicBezTo>
                    <a:pt x="117" y="132"/>
                    <a:pt x="121" y="137"/>
                    <a:pt x="125" y="142"/>
                  </a:cubicBezTo>
                  <a:cubicBezTo>
                    <a:pt x="129" y="148"/>
                    <a:pt x="131" y="154"/>
                    <a:pt x="131" y="161"/>
                  </a:cubicBezTo>
                  <a:cubicBezTo>
                    <a:pt x="131" y="168"/>
                    <a:pt x="131" y="174"/>
                    <a:pt x="130" y="181"/>
                  </a:cubicBezTo>
                  <a:cubicBezTo>
                    <a:pt x="133" y="174"/>
                    <a:pt x="136" y="167"/>
                    <a:pt x="140" y="160"/>
                  </a:cubicBezTo>
                  <a:cubicBezTo>
                    <a:pt x="142" y="153"/>
                    <a:pt x="145" y="146"/>
                    <a:pt x="149" y="138"/>
                  </a:cubicBezTo>
                  <a:cubicBezTo>
                    <a:pt x="149" y="135"/>
                    <a:pt x="149" y="132"/>
                    <a:pt x="149" y="128"/>
                  </a:cubicBezTo>
                  <a:cubicBezTo>
                    <a:pt x="151" y="117"/>
                    <a:pt x="153" y="105"/>
                    <a:pt x="155" y="94"/>
                  </a:cubicBezTo>
                  <a:cubicBezTo>
                    <a:pt x="155" y="90"/>
                    <a:pt x="156" y="84"/>
                    <a:pt x="158" y="79"/>
                  </a:cubicBezTo>
                  <a:cubicBezTo>
                    <a:pt x="159" y="75"/>
                    <a:pt x="160" y="70"/>
                    <a:pt x="161" y="66"/>
                  </a:cubicBezTo>
                  <a:cubicBezTo>
                    <a:pt x="163" y="59"/>
                    <a:pt x="165" y="52"/>
                    <a:pt x="167" y="45"/>
                  </a:cubicBezTo>
                  <a:cubicBezTo>
                    <a:pt x="169" y="38"/>
                    <a:pt x="172" y="31"/>
                    <a:pt x="175" y="24"/>
                  </a:cubicBezTo>
                  <a:cubicBezTo>
                    <a:pt x="176" y="21"/>
                    <a:pt x="177" y="18"/>
                    <a:pt x="179" y="15"/>
                  </a:cubicBezTo>
                  <a:cubicBezTo>
                    <a:pt x="180" y="12"/>
                    <a:pt x="183" y="9"/>
                    <a:pt x="184" y="7"/>
                  </a:cubicBezTo>
                  <a:cubicBezTo>
                    <a:pt x="185" y="7"/>
                    <a:pt x="185" y="6"/>
                    <a:pt x="185" y="6"/>
                  </a:cubicBezTo>
                  <a:cubicBezTo>
                    <a:pt x="188" y="2"/>
                    <a:pt x="194" y="0"/>
                    <a:pt x="200" y="3"/>
                  </a:cubicBezTo>
                  <a:cubicBezTo>
                    <a:pt x="202" y="4"/>
                    <a:pt x="205" y="6"/>
                    <a:pt x="206" y="8"/>
                  </a:cubicBezTo>
                  <a:cubicBezTo>
                    <a:pt x="208" y="10"/>
                    <a:pt x="208" y="14"/>
                    <a:pt x="208" y="16"/>
                  </a:cubicBezTo>
                  <a:cubicBezTo>
                    <a:pt x="208" y="22"/>
                    <a:pt x="207" y="26"/>
                    <a:pt x="206" y="31"/>
                  </a:cubicBezTo>
                  <a:cubicBezTo>
                    <a:pt x="205" y="37"/>
                    <a:pt x="204" y="43"/>
                    <a:pt x="202" y="49"/>
                  </a:cubicBezTo>
                  <a:cubicBezTo>
                    <a:pt x="199" y="61"/>
                    <a:pt x="195" y="73"/>
                    <a:pt x="191" y="84"/>
                  </a:cubicBezTo>
                  <a:cubicBezTo>
                    <a:pt x="190" y="90"/>
                    <a:pt x="188" y="94"/>
                    <a:pt x="186" y="99"/>
                  </a:cubicBezTo>
                  <a:cubicBezTo>
                    <a:pt x="184" y="104"/>
                    <a:pt x="183" y="110"/>
                    <a:pt x="180" y="114"/>
                  </a:cubicBezTo>
                  <a:cubicBezTo>
                    <a:pt x="177" y="124"/>
                    <a:pt x="173" y="133"/>
                    <a:pt x="169" y="143"/>
                  </a:cubicBezTo>
                  <a:cubicBezTo>
                    <a:pt x="169" y="149"/>
                    <a:pt x="168" y="156"/>
                    <a:pt x="168" y="161"/>
                  </a:cubicBezTo>
                  <a:cubicBezTo>
                    <a:pt x="167" y="178"/>
                    <a:pt x="166" y="193"/>
                    <a:pt x="166" y="210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224"/>
                    <a:pt x="166" y="238"/>
                    <a:pt x="166" y="253"/>
                  </a:cubicBezTo>
                  <a:cubicBezTo>
                    <a:pt x="166" y="260"/>
                    <a:pt x="166" y="267"/>
                    <a:pt x="166" y="275"/>
                  </a:cubicBezTo>
                  <a:cubicBezTo>
                    <a:pt x="166" y="283"/>
                    <a:pt x="166" y="291"/>
                    <a:pt x="166" y="300"/>
                  </a:cubicBezTo>
                  <a:cubicBezTo>
                    <a:pt x="166" y="301"/>
                    <a:pt x="166" y="301"/>
                    <a:pt x="166" y="302"/>
                  </a:cubicBezTo>
                  <a:cubicBezTo>
                    <a:pt x="168" y="308"/>
                    <a:pt x="163" y="315"/>
                    <a:pt x="157" y="316"/>
                  </a:cubicBezTo>
                  <a:cubicBezTo>
                    <a:pt x="156" y="316"/>
                    <a:pt x="156" y="316"/>
                    <a:pt x="155" y="316"/>
                  </a:cubicBezTo>
                  <a:cubicBezTo>
                    <a:pt x="149" y="316"/>
                    <a:pt x="144" y="312"/>
                    <a:pt x="144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288000" y="1813680"/>
              <a:ext cx="81000" cy="157680"/>
            </a:xfrm>
            <a:custGeom>
              <a:avLst/>
              <a:gdLst/>
              <a:ahLst/>
              <a:cxnLst/>
              <a:rect l="l" t="t" r="r" b="b"/>
              <a:pathLst>
                <a:path w="225" h="438" extrusionOk="0">
                  <a:moveTo>
                    <a:pt x="71" y="415"/>
                  </a:moveTo>
                  <a:cubicBezTo>
                    <a:pt x="72" y="415"/>
                    <a:pt x="72" y="415"/>
                    <a:pt x="73" y="415"/>
                  </a:cubicBezTo>
                  <a:cubicBezTo>
                    <a:pt x="74" y="415"/>
                    <a:pt x="74" y="414"/>
                    <a:pt x="74" y="414"/>
                  </a:cubicBezTo>
                  <a:cubicBezTo>
                    <a:pt x="75" y="414"/>
                    <a:pt x="76" y="413"/>
                    <a:pt x="76" y="413"/>
                  </a:cubicBezTo>
                  <a:cubicBezTo>
                    <a:pt x="77" y="412"/>
                    <a:pt x="78" y="412"/>
                    <a:pt x="79" y="410"/>
                  </a:cubicBezTo>
                  <a:cubicBezTo>
                    <a:pt x="79" y="409"/>
                    <a:pt x="80" y="409"/>
                    <a:pt x="81" y="408"/>
                  </a:cubicBezTo>
                  <a:cubicBezTo>
                    <a:pt x="81" y="407"/>
                    <a:pt x="81" y="406"/>
                    <a:pt x="81" y="406"/>
                  </a:cubicBezTo>
                  <a:cubicBezTo>
                    <a:pt x="82" y="404"/>
                    <a:pt x="83" y="403"/>
                    <a:pt x="83" y="402"/>
                  </a:cubicBezTo>
                  <a:cubicBezTo>
                    <a:pt x="86" y="391"/>
                    <a:pt x="87" y="381"/>
                    <a:pt x="88" y="371"/>
                  </a:cubicBezTo>
                  <a:lnTo>
                    <a:pt x="88" y="372"/>
                  </a:lnTo>
                  <a:cubicBezTo>
                    <a:pt x="89" y="366"/>
                    <a:pt x="90" y="359"/>
                    <a:pt x="91" y="353"/>
                  </a:cubicBezTo>
                  <a:cubicBezTo>
                    <a:pt x="91" y="348"/>
                    <a:pt x="91" y="343"/>
                    <a:pt x="92" y="338"/>
                  </a:cubicBezTo>
                  <a:cubicBezTo>
                    <a:pt x="93" y="325"/>
                    <a:pt x="93" y="313"/>
                    <a:pt x="94" y="301"/>
                  </a:cubicBezTo>
                  <a:cubicBezTo>
                    <a:pt x="94" y="278"/>
                    <a:pt x="95" y="255"/>
                    <a:pt x="97" y="233"/>
                  </a:cubicBezTo>
                  <a:cubicBezTo>
                    <a:pt x="97" y="213"/>
                    <a:pt x="99" y="194"/>
                    <a:pt x="100" y="175"/>
                  </a:cubicBezTo>
                  <a:cubicBezTo>
                    <a:pt x="94" y="181"/>
                    <a:pt x="89" y="187"/>
                    <a:pt x="84" y="193"/>
                  </a:cubicBezTo>
                  <a:lnTo>
                    <a:pt x="83" y="194"/>
                  </a:lnTo>
                  <a:lnTo>
                    <a:pt x="84" y="193"/>
                  </a:lnTo>
                  <a:cubicBezTo>
                    <a:pt x="74" y="205"/>
                    <a:pt x="66" y="217"/>
                    <a:pt x="58" y="230"/>
                  </a:cubicBezTo>
                  <a:lnTo>
                    <a:pt x="58" y="229"/>
                  </a:lnTo>
                  <a:cubicBezTo>
                    <a:pt x="51" y="241"/>
                    <a:pt x="44" y="253"/>
                    <a:pt x="38" y="265"/>
                  </a:cubicBezTo>
                  <a:lnTo>
                    <a:pt x="38" y="266"/>
                  </a:lnTo>
                  <a:lnTo>
                    <a:pt x="38" y="267"/>
                  </a:lnTo>
                  <a:lnTo>
                    <a:pt x="38" y="266"/>
                  </a:lnTo>
                  <a:cubicBezTo>
                    <a:pt x="35" y="274"/>
                    <a:pt x="32" y="281"/>
                    <a:pt x="30" y="289"/>
                  </a:cubicBezTo>
                  <a:cubicBezTo>
                    <a:pt x="27" y="297"/>
                    <a:pt x="26" y="306"/>
                    <a:pt x="24" y="315"/>
                  </a:cubicBezTo>
                  <a:cubicBezTo>
                    <a:pt x="23" y="324"/>
                    <a:pt x="22" y="332"/>
                    <a:pt x="22" y="340"/>
                  </a:cubicBezTo>
                  <a:cubicBezTo>
                    <a:pt x="22" y="343"/>
                    <a:pt x="22" y="346"/>
                    <a:pt x="22" y="349"/>
                  </a:cubicBezTo>
                  <a:cubicBezTo>
                    <a:pt x="23" y="352"/>
                    <a:pt x="23" y="355"/>
                    <a:pt x="24" y="357"/>
                  </a:cubicBezTo>
                  <a:cubicBezTo>
                    <a:pt x="26" y="364"/>
                    <a:pt x="27" y="370"/>
                    <a:pt x="30" y="376"/>
                  </a:cubicBezTo>
                  <a:cubicBezTo>
                    <a:pt x="30" y="375"/>
                    <a:pt x="29" y="375"/>
                    <a:pt x="29" y="374"/>
                  </a:cubicBezTo>
                  <a:cubicBezTo>
                    <a:pt x="31" y="378"/>
                    <a:pt x="33" y="382"/>
                    <a:pt x="34" y="385"/>
                  </a:cubicBezTo>
                  <a:cubicBezTo>
                    <a:pt x="36" y="389"/>
                    <a:pt x="38" y="392"/>
                    <a:pt x="40" y="395"/>
                  </a:cubicBezTo>
                  <a:cubicBezTo>
                    <a:pt x="41" y="397"/>
                    <a:pt x="43" y="399"/>
                    <a:pt x="45" y="401"/>
                  </a:cubicBezTo>
                  <a:cubicBezTo>
                    <a:pt x="47" y="403"/>
                    <a:pt x="49" y="405"/>
                    <a:pt x="51" y="406"/>
                  </a:cubicBezTo>
                  <a:cubicBezTo>
                    <a:pt x="52" y="408"/>
                    <a:pt x="55" y="409"/>
                    <a:pt x="56" y="410"/>
                  </a:cubicBezTo>
                  <a:cubicBezTo>
                    <a:pt x="58" y="411"/>
                    <a:pt x="60" y="412"/>
                    <a:pt x="61" y="413"/>
                  </a:cubicBezTo>
                  <a:cubicBezTo>
                    <a:pt x="62" y="413"/>
                    <a:pt x="64" y="414"/>
                    <a:pt x="65" y="414"/>
                  </a:cubicBezTo>
                  <a:cubicBezTo>
                    <a:pt x="66" y="415"/>
                    <a:pt x="66" y="415"/>
                    <a:pt x="68" y="415"/>
                  </a:cubicBezTo>
                  <a:cubicBezTo>
                    <a:pt x="68" y="415"/>
                    <a:pt x="69" y="415"/>
                    <a:pt x="70" y="415"/>
                  </a:cubicBezTo>
                  <a:cubicBezTo>
                    <a:pt x="71" y="415"/>
                    <a:pt x="72" y="415"/>
                    <a:pt x="72" y="415"/>
                  </a:cubicBezTo>
                  <a:lnTo>
                    <a:pt x="71" y="415"/>
                  </a:lnTo>
                  <a:moveTo>
                    <a:pt x="63" y="437"/>
                  </a:moveTo>
                  <a:cubicBezTo>
                    <a:pt x="49" y="434"/>
                    <a:pt x="37" y="426"/>
                    <a:pt x="28" y="415"/>
                  </a:cubicBezTo>
                  <a:cubicBezTo>
                    <a:pt x="23" y="410"/>
                    <a:pt x="19" y="403"/>
                    <a:pt x="16" y="397"/>
                  </a:cubicBezTo>
                  <a:cubicBezTo>
                    <a:pt x="12" y="390"/>
                    <a:pt x="9" y="383"/>
                    <a:pt x="6" y="375"/>
                  </a:cubicBezTo>
                  <a:cubicBezTo>
                    <a:pt x="3" y="368"/>
                    <a:pt x="2" y="361"/>
                    <a:pt x="1" y="353"/>
                  </a:cubicBezTo>
                  <a:cubicBezTo>
                    <a:pt x="0" y="346"/>
                    <a:pt x="0" y="338"/>
                    <a:pt x="1" y="330"/>
                  </a:cubicBezTo>
                  <a:cubicBezTo>
                    <a:pt x="2" y="314"/>
                    <a:pt x="6" y="298"/>
                    <a:pt x="10" y="282"/>
                  </a:cubicBezTo>
                  <a:cubicBezTo>
                    <a:pt x="15" y="267"/>
                    <a:pt x="21" y="252"/>
                    <a:pt x="30" y="238"/>
                  </a:cubicBezTo>
                  <a:cubicBezTo>
                    <a:pt x="45" y="209"/>
                    <a:pt x="65" y="183"/>
                    <a:pt x="87" y="160"/>
                  </a:cubicBezTo>
                  <a:lnTo>
                    <a:pt x="86" y="161"/>
                  </a:lnTo>
                  <a:cubicBezTo>
                    <a:pt x="80" y="163"/>
                    <a:pt x="72" y="163"/>
                    <a:pt x="66" y="160"/>
                  </a:cubicBezTo>
                  <a:cubicBezTo>
                    <a:pt x="63" y="159"/>
                    <a:pt x="60" y="158"/>
                    <a:pt x="57" y="156"/>
                  </a:cubicBezTo>
                  <a:cubicBezTo>
                    <a:pt x="54" y="154"/>
                    <a:pt x="52" y="151"/>
                    <a:pt x="50" y="148"/>
                  </a:cubicBezTo>
                  <a:cubicBezTo>
                    <a:pt x="47" y="143"/>
                    <a:pt x="45" y="137"/>
                    <a:pt x="44" y="130"/>
                  </a:cubicBezTo>
                  <a:cubicBezTo>
                    <a:pt x="42" y="123"/>
                    <a:pt x="42" y="114"/>
                    <a:pt x="42" y="106"/>
                  </a:cubicBezTo>
                  <a:cubicBezTo>
                    <a:pt x="42" y="88"/>
                    <a:pt x="43" y="70"/>
                    <a:pt x="48" y="52"/>
                  </a:cubicBezTo>
                  <a:cubicBezTo>
                    <a:pt x="50" y="43"/>
                    <a:pt x="54" y="35"/>
                    <a:pt x="59" y="28"/>
                  </a:cubicBezTo>
                  <a:cubicBezTo>
                    <a:pt x="62" y="22"/>
                    <a:pt x="69" y="17"/>
                    <a:pt x="76" y="18"/>
                  </a:cubicBezTo>
                  <a:cubicBezTo>
                    <a:pt x="83" y="18"/>
                    <a:pt x="88" y="25"/>
                    <a:pt x="86" y="32"/>
                  </a:cubicBezTo>
                  <a:cubicBezTo>
                    <a:pt x="86" y="35"/>
                    <a:pt x="84" y="38"/>
                    <a:pt x="81" y="39"/>
                  </a:cubicBezTo>
                  <a:cubicBezTo>
                    <a:pt x="80" y="40"/>
                    <a:pt x="79" y="40"/>
                    <a:pt x="78" y="40"/>
                  </a:cubicBezTo>
                  <a:lnTo>
                    <a:pt x="78" y="41"/>
                  </a:lnTo>
                  <a:cubicBezTo>
                    <a:pt x="77" y="42"/>
                    <a:pt x="77" y="43"/>
                    <a:pt x="76" y="43"/>
                  </a:cubicBezTo>
                  <a:cubicBezTo>
                    <a:pt x="75" y="45"/>
                    <a:pt x="74" y="47"/>
                    <a:pt x="73" y="49"/>
                  </a:cubicBezTo>
                  <a:cubicBezTo>
                    <a:pt x="72" y="52"/>
                    <a:pt x="71" y="56"/>
                    <a:pt x="70" y="59"/>
                  </a:cubicBezTo>
                  <a:cubicBezTo>
                    <a:pt x="68" y="64"/>
                    <a:pt x="68" y="68"/>
                    <a:pt x="66" y="74"/>
                  </a:cubicBezTo>
                  <a:cubicBezTo>
                    <a:pt x="65" y="82"/>
                    <a:pt x="65" y="92"/>
                    <a:pt x="65" y="101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7"/>
                    <a:pt x="65" y="114"/>
                    <a:pt x="65" y="121"/>
                  </a:cubicBezTo>
                  <a:cubicBezTo>
                    <a:pt x="66" y="124"/>
                    <a:pt x="66" y="127"/>
                    <a:pt x="67" y="130"/>
                  </a:cubicBezTo>
                  <a:cubicBezTo>
                    <a:pt x="68" y="131"/>
                    <a:pt x="68" y="133"/>
                    <a:pt x="68" y="134"/>
                  </a:cubicBezTo>
                  <a:cubicBezTo>
                    <a:pt x="69" y="134"/>
                    <a:pt x="69" y="135"/>
                    <a:pt x="69" y="135"/>
                  </a:cubicBezTo>
                  <a:cubicBezTo>
                    <a:pt x="69" y="135"/>
                    <a:pt x="69" y="136"/>
                    <a:pt x="70" y="137"/>
                  </a:cubicBezTo>
                  <a:lnTo>
                    <a:pt x="70" y="138"/>
                  </a:lnTo>
                  <a:cubicBezTo>
                    <a:pt x="71" y="138"/>
                    <a:pt x="72" y="138"/>
                    <a:pt x="72" y="138"/>
                  </a:cubicBezTo>
                  <a:cubicBezTo>
                    <a:pt x="73" y="138"/>
                    <a:pt x="73" y="139"/>
                    <a:pt x="74" y="139"/>
                  </a:cubicBezTo>
                  <a:cubicBezTo>
                    <a:pt x="74" y="139"/>
                    <a:pt x="75" y="140"/>
                    <a:pt x="76" y="140"/>
                  </a:cubicBezTo>
                  <a:lnTo>
                    <a:pt x="77" y="140"/>
                  </a:lnTo>
                  <a:lnTo>
                    <a:pt x="78" y="140"/>
                  </a:lnTo>
                  <a:cubicBezTo>
                    <a:pt x="79" y="140"/>
                    <a:pt x="79" y="140"/>
                    <a:pt x="79" y="139"/>
                  </a:cubicBezTo>
                  <a:cubicBezTo>
                    <a:pt x="80" y="139"/>
                    <a:pt x="81" y="139"/>
                    <a:pt x="81" y="138"/>
                  </a:cubicBezTo>
                  <a:cubicBezTo>
                    <a:pt x="82" y="138"/>
                    <a:pt x="83" y="138"/>
                    <a:pt x="84" y="138"/>
                  </a:cubicBezTo>
                  <a:cubicBezTo>
                    <a:pt x="84" y="137"/>
                    <a:pt x="85" y="137"/>
                    <a:pt x="86" y="136"/>
                  </a:cubicBezTo>
                  <a:cubicBezTo>
                    <a:pt x="87" y="135"/>
                    <a:pt x="89" y="134"/>
                    <a:pt x="91" y="132"/>
                  </a:cubicBezTo>
                  <a:cubicBezTo>
                    <a:pt x="93" y="130"/>
                    <a:pt x="95" y="127"/>
                    <a:pt x="97" y="125"/>
                  </a:cubicBezTo>
                  <a:cubicBezTo>
                    <a:pt x="101" y="121"/>
                    <a:pt x="104" y="116"/>
                    <a:pt x="107" y="111"/>
                  </a:cubicBezTo>
                  <a:cubicBezTo>
                    <a:pt x="108" y="105"/>
                    <a:pt x="109" y="99"/>
                    <a:pt x="110" y="93"/>
                  </a:cubicBezTo>
                  <a:cubicBezTo>
                    <a:pt x="113" y="77"/>
                    <a:pt x="116" y="62"/>
                    <a:pt x="122" y="47"/>
                  </a:cubicBezTo>
                  <a:cubicBezTo>
                    <a:pt x="125" y="39"/>
                    <a:pt x="128" y="31"/>
                    <a:pt x="132" y="24"/>
                  </a:cubicBezTo>
                  <a:cubicBezTo>
                    <a:pt x="134" y="19"/>
                    <a:pt x="136" y="16"/>
                    <a:pt x="138" y="12"/>
                  </a:cubicBezTo>
                  <a:cubicBezTo>
                    <a:pt x="141" y="8"/>
                    <a:pt x="144" y="5"/>
                    <a:pt x="147" y="3"/>
                  </a:cubicBezTo>
                  <a:cubicBezTo>
                    <a:pt x="150" y="0"/>
                    <a:pt x="154" y="0"/>
                    <a:pt x="157" y="0"/>
                  </a:cubicBezTo>
                  <a:cubicBezTo>
                    <a:pt x="161" y="1"/>
                    <a:pt x="163" y="3"/>
                    <a:pt x="165" y="7"/>
                  </a:cubicBezTo>
                  <a:cubicBezTo>
                    <a:pt x="166" y="9"/>
                    <a:pt x="168" y="12"/>
                    <a:pt x="168" y="14"/>
                  </a:cubicBezTo>
                  <a:cubicBezTo>
                    <a:pt x="168" y="16"/>
                    <a:pt x="168" y="18"/>
                    <a:pt x="167" y="19"/>
                  </a:cubicBezTo>
                  <a:cubicBezTo>
                    <a:pt x="167" y="21"/>
                    <a:pt x="167" y="23"/>
                    <a:pt x="166" y="25"/>
                  </a:cubicBezTo>
                  <a:cubicBezTo>
                    <a:pt x="165" y="29"/>
                    <a:pt x="163" y="34"/>
                    <a:pt x="162" y="39"/>
                  </a:cubicBezTo>
                  <a:cubicBezTo>
                    <a:pt x="160" y="45"/>
                    <a:pt x="158" y="50"/>
                    <a:pt x="157" y="56"/>
                  </a:cubicBezTo>
                  <a:cubicBezTo>
                    <a:pt x="152" y="68"/>
                    <a:pt x="147" y="81"/>
                    <a:pt x="142" y="93"/>
                  </a:cubicBezTo>
                  <a:cubicBezTo>
                    <a:pt x="137" y="103"/>
                    <a:pt x="132" y="113"/>
                    <a:pt x="126" y="123"/>
                  </a:cubicBezTo>
                  <a:cubicBezTo>
                    <a:pt x="125" y="124"/>
                    <a:pt x="125" y="125"/>
                    <a:pt x="125" y="126"/>
                  </a:cubicBezTo>
                  <a:cubicBezTo>
                    <a:pt x="126" y="125"/>
                    <a:pt x="128" y="124"/>
                    <a:pt x="128" y="123"/>
                  </a:cubicBezTo>
                  <a:cubicBezTo>
                    <a:pt x="135" y="117"/>
                    <a:pt x="142" y="112"/>
                    <a:pt x="149" y="106"/>
                  </a:cubicBezTo>
                  <a:cubicBezTo>
                    <a:pt x="169" y="89"/>
                    <a:pt x="189" y="72"/>
                    <a:pt x="209" y="54"/>
                  </a:cubicBezTo>
                  <a:cubicBezTo>
                    <a:pt x="212" y="52"/>
                    <a:pt x="218" y="52"/>
                    <a:pt x="221" y="56"/>
                  </a:cubicBezTo>
                  <a:cubicBezTo>
                    <a:pt x="224" y="60"/>
                    <a:pt x="224" y="66"/>
                    <a:pt x="220" y="69"/>
                  </a:cubicBezTo>
                  <a:cubicBezTo>
                    <a:pt x="202" y="85"/>
                    <a:pt x="183" y="101"/>
                    <a:pt x="164" y="117"/>
                  </a:cubicBezTo>
                  <a:cubicBezTo>
                    <a:pt x="150" y="130"/>
                    <a:pt x="136" y="142"/>
                    <a:pt x="122" y="155"/>
                  </a:cubicBezTo>
                  <a:cubicBezTo>
                    <a:pt x="121" y="158"/>
                    <a:pt x="121" y="161"/>
                    <a:pt x="121" y="165"/>
                  </a:cubicBezTo>
                  <a:cubicBezTo>
                    <a:pt x="121" y="167"/>
                    <a:pt x="120" y="171"/>
                    <a:pt x="120" y="174"/>
                  </a:cubicBezTo>
                  <a:cubicBezTo>
                    <a:pt x="119" y="183"/>
                    <a:pt x="119" y="191"/>
                    <a:pt x="118" y="199"/>
                  </a:cubicBezTo>
                  <a:cubicBezTo>
                    <a:pt x="116" y="220"/>
                    <a:pt x="115" y="241"/>
                    <a:pt x="114" y="263"/>
                  </a:cubicBezTo>
                  <a:cubicBezTo>
                    <a:pt x="114" y="286"/>
                    <a:pt x="112" y="310"/>
                    <a:pt x="111" y="333"/>
                  </a:cubicBezTo>
                  <a:cubicBezTo>
                    <a:pt x="111" y="339"/>
                    <a:pt x="111" y="346"/>
                    <a:pt x="110" y="352"/>
                  </a:cubicBezTo>
                  <a:cubicBezTo>
                    <a:pt x="110" y="359"/>
                    <a:pt x="109" y="365"/>
                    <a:pt x="108" y="371"/>
                  </a:cubicBezTo>
                  <a:cubicBezTo>
                    <a:pt x="108" y="377"/>
                    <a:pt x="107" y="382"/>
                    <a:pt x="107" y="387"/>
                  </a:cubicBezTo>
                  <a:cubicBezTo>
                    <a:pt x="106" y="392"/>
                    <a:pt x="105" y="396"/>
                    <a:pt x="105" y="401"/>
                  </a:cubicBezTo>
                  <a:cubicBezTo>
                    <a:pt x="104" y="405"/>
                    <a:pt x="103" y="408"/>
                    <a:pt x="102" y="412"/>
                  </a:cubicBezTo>
                  <a:cubicBezTo>
                    <a:pt x="101" y="416"/>
                    <a:pt x="98" y="419"/>
                    <a:pt x="97" y="423"/>
                  </a:cubicBezTo>
                  <a:cubicBezTo>
                    <a:pt x="93" y="428"/>
                    <a:pt x="88" y="431"/>
                    <a:pt x="83" y="434"/>
                  </a:cubicBezTo>
                  <a:cubicBezTo>
                    <a:pt x="79" y="437"/>
                    <a:pt x="75" y="437"/>
                    <a:pt x="70" y="437"/>
                  </a:cubicBezTo>
                  <a:cubicBezTo>
                    <a:pt x="68" y="437"/>
                    <a:pt x="66" y="437"/>
                    <a:pt x="63" y="4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428760" y="1759320"/>
              <a:ext cx="64800" cy="154080"/>
            </a:xfrm>
            <a:custGeom>
              <a:avLst/>
              <a:gdLst/>
              <a:ahLst/>
              <a:cxnLst/>
              <a:rect l="l" t="t" r="r" b="b"/>
              <a:pathLst>
                <a:path w="180" h="428" extrusionOk="0">
                  <a:moveTo>
                    <a:pt x="35" y="423"/>
                  </a:moveTo>
                  <a:cubicBezTo>
                    <a:pt x="24" y="419"/>
                    <a:pt x="14" y="413"/>
                    <a:pt x="7" y="405"/>
                  </a:cubicBezTo>
                  <a:cubicBezTo>
                    <a:pt x="4" y="400"/>
                    <a:pt x="2" y="395"/>
                    <a:pt x="1" y="390"/>
                  </a:cubicBezTo>
                  <a:cubicBezTo>
                    <a:pt x="0" y="387"/>
                    <a:pt x="0" y="384"/>
                    <a:pt x="1" y="381"/>
                  </a:cubicBezTo>
                  <a:cubicBezTo>
                    <a:pt x="2" y="378"/>
                    <a:pt x="2" y="376"/>
                    <a:pt x="3" y="373"/>
                  </a:cubicBezTo>
                  <a:cubicBezTo>
                    <a:pt x="5" y="367"/>
                    <a:pt x="12" y="364"/>
                    <a:pt x="18" y="366"/>
                  </a:cubicBezTo>
                  <a:cubicBezTo>
                    <a:pt x="24" y="369"/>
                    <a:pt x="27" y="375"/>
                    <a:pt x="25" y="381"/>
                  </a:cubicBezTo>
                  <a:cubicBezTo>
                    <a:pt x="24" y="382"/>
                    <a:pt x="24" y="383"/>
                    <a:pt x="24" y="384"/>
                  </a:cubicBezTo>
                  <a:lnTo>
                    <a:pt x="24" y="385"/>
                  </a:lnTo>
                  <a:cubicBezTo>
                    <a:pt x="24" y="386"/>
                    <a:pt x="24" y="386"/>
                    <a:pt x="24" y="387"/>
                  </a:cubicBezTo>
                  <a:lnTo>
                    <a:pt x="24" y="388"/>
                  </a:lnTo>
                  <a:cubicBezTo>
                    <a:pt x="24" y="388"/>
                    <a:pt x="24" y="389"/>
                    <a:pt x="24" y="390"/>
                  </a:cubicBezTo>
                  <a:cubicBezTo>
                    <a:pt x="25" y="390"/>
                    <a:pt x="25" y="390"/>
                    <a:pt x="26" y="391"/>
                  </a:cubicBezTo>
                  <a:lnTo>
                    <a:pt x="26" y="392"/>
                  </a:lnTo>
                  <a:cubicBezTo>
                    <a:pt x="27" y="393"/>
                    <a:pt x="28" y="394"/>
                    <a:pt x="29" y="394"/>
                  </a:cubicBezTo>
                  <a:cubicBezTo>
                    <a:pt x="30" y="395"/>
                    <a:pt x="31" y="396"/>
                    <a:pt x="32" y="397"/>
                  </a:cubicBezTo>
                  <a:cubicBezTo>
                    <a:pt x="34" y="398"/>
                    <a:pt x="36" y="399"/>
                    <a:pt x="38" y="399"/>
                  </a:cubicBezTo>
                  <a:cubicBezTo>
                    <a:pt x="40" y="401"/>
                    <a:pt x="42" y="401"/>
                    <a:pt x="44" y="402"/>
                  </a:cubicBezTo>
                  <a:cubicBezTo>
                    <a:pt x="47" y="402"/>
                    <a:pt x="49" y="403"/>
                    <a:pt x="51" y="404"/>
                  </a:cubicBezTo>
                  <a:cubicBezTo>
                    <a:pt x="53" y="404"/>
                    <a:pt x="55" y="404"/>
                    <a:pt x="57" y="404"/>
                  </a:cubicBezTo>
                  <a:cubicBezTo>
                    <a:pt x="59" y="404"/>
                    <a:pt x="60" y="404"/>
                    <a:pt x="62" y="404"/>
                  </a:cubicBezTo>
                  <a:cubicBezTo>
                    <a:pt x="63" y="404"/>
                    <a:pt x="65" y="404"/>
                    <a:pt x="66" y="403"/>
                  </a:cubicBezTo>
                  <a:cubicBezTo>
                    <a:pt x="67" y="402"/>
                    <a:pt x="69" y="402"/>
                    <a:pt x="70" y="402"/>
                  </a:cubicBezTo>
                  <a:cubicBezTo>
                    <a:pt x="70" y="402"/>
                    <a:pt x="71" y="401"/>
                    <a:pt x="72" y="401"/>
                  </a:cubicBezTo>
                  <a:cubicBezTo>
                    <a:pt x="72" y="401"/>
                    <a:pt x="73" y="400"/>
                    <a:pt x="73" y="399"/>
                  </a:cubicBezTo>
                  <a:cubicBezTo>
                    <a:pt x="74" y="399"/>
                    <a:pt x="75" y="398"/>
                    <a:pt x="76" y="398"/>
                  </a:cubicBezTo>
                  <a:cubicBezTo>
                    <a:pt x="76" y="397"/>
                    <a:pt x="77" y="397"/>
                    <a:pt x="77" y="397"/>
                  </a:cubicBezTo>
                  <a:cubicBezTo>
                    <a:pt x="78" y="395"/>
                    <a:pt x="79" y="394"/>
                    <a:pt x="80" y="394"/>
                  </a:cubicBezTo>
                  <a:cubicBezTo>
                    <a:pt x="80" y="392"/>
                    <a:pt x="80" y="392"/>
                    <a:pt x="81" y="391"/>
                  </a:cubicBezTo>
                  <a:cubicBezTo>
                    <a:pt x="81" y="389"/>
                    <a:pt x="82" y="387"/>
                    <a:pt x="83" y="385"/>
                  </a:cubicBezTo>
                  <a:cubicBezTo>
                    <a:pt x="83" y="383"/>
                    <a:pt x="84" y="381"/>
                    <a:pt x="84" y="379"/>
                  </a:cubicBezTo>
                  <a:cubicBezTo>
                    <a:pt x="85" y="371"/>
                    <a:pt x="85" y="363"/>
                    <a:pt x="86" y="356"/>
                  </a:cubicBezTo>
                  <a:cubicBezTo>
                    <a:pt x="85" y="344"/>
                    <a:pt x="85" y="333"/>
                    <a:pt x="84" y="321"/>
                  </a:cubicBezTo>
                  <a:cubicBezTo>
                    <a:pt x="83" y="309"/>
                    <a:pt x="81" y="296"/>
                    <a:pt x="80" y="284"/>
                  </a:cubicBezTo>
                  <a:cubicBezTo>
                    <a:pt x="79" y="271"/>
                    <a:pt x="78" y="258"/>
                    <a:pt x="77" y="246"/>
                  </a:cubicBezTo>
                  <a:cubicBezTo>
                    <a:pt x="76" y="241"/>
                    <a:pt x="76" y="236"/>
                    <a:pt x="76" y="231"/>
                  </a:cubicBezTo>
                  <a:cubicBezTo>
                    <a:pt x="75" y="226"/>
                    <a:pt x="74" y="221"/>
                    <a:pt x="74" y="215"/>
                  </a:cubicBezTo>
                  <a:cubicBezTo>
                    <a:pt x="74" y="197"/>
                    <a:pt x="73" y="177"/>
                    <a:pt x="74" y="159"/>
                  </a:cubicBezTo>
                  <a:cubicBezTo>
                    <a:pt x="76" y="126"/>
                    <a:pt x="87" y="93"/>
                    <a:pt x="102" y="64"/>
                  </a:cubicBezTo>
                  <a:cubicBezTo>
                    <a:pt x="109" y="51"/>
                    <a:pt x="115" y="38"/>
                    <a:pt x="125" y="28"/>
                  </a:cubicBezTo>
                  <a:cubicBezTo>
                    <a:pt x="130" y="22"/>
                    <a:pt x="137" y="19"/>
                    <a:pt x="144" y="17"/>
                  </a:cubicBezTo>
                  <a:cubicBezTo>
                    <a:pt x="144" y="15"/>
                    <a:pt x="144" y="13"/>
                    <a:pt x="144" y="11"/>
                  </a:cubicBezTo>
                  <a:cubicBezTo>
                    <a:pt x="144" y="5"/>
                    <a:pt x="150" y="0"/>
                    <a:pt x="157" y="0"/>
                  </a:cubicBezTo>
                  <a:cubicBezTo>
                    <a:pt x="163" y="1"/>
                    <a:pt x="168" y="7"/>
                    <a:pt x="167" y="13"/>
                  </a:cubicBezTo>
                  <a:cubicBezTo>
                    <a:pt x="167" y="16"/>
                    <a:pt x="167" y="18"/>
                    <a:pt x="166" y="21"/>
                  </a:cubicBezTo>
                  <a:cubicBezTo>
                    <a:pt x="170" y="24"/>
                    <a:pt x="173" y="27"/>
                    <a:pt x="175" y="31"/>
                  </a:cubicBezTo>
                  <a:cubicBezTo>
                    <a:pt x="178" y="38"/>
                    <a:pt x="179" y="45"/>
                    <a:pt x="178" y="53"/>
                  </a:cubicBezTo>
                  <a:cubicBezTo>
                    <a:pt x="176" y="60"/>
                    <a:pt x="173" y="66"/>
                    <a:pt x="170" y="71"/>
                  </a:cubicBezTo>
                  <a:cubicBezTo>
                    <a:pt x="166" y="77"/>
                    <a:pt x="160" y="82"/>
                    <a:pt x="153" y="80"/>
                  </a:cubicBezTo>
                  <a:cubicBezTo>
                    <a:pt x="148" y="79"/>
                    <a:pt x="145" y="76"/>
                    <a:pt x="143" y="71"/>
                  </a:cubicBezTo>
                  <a:cubicBezTo>
                    <a:pt x="141" y="67"/>
                    <a:pt x="141" y="63"/>
                    <a:pt x="141" y="60"/>
                  </a:cubicBezTo>
                  <a:cubicBezTo>
                    <a:pt x="141" y="55"/>
                    <a:pt x="141" y="50"/>
                    <a:pt x="141" y="45"/>
                  </a:cubicBezTo>
                  <a:cubicBezTo>
                    <a:pt x="142" y="45"/>
                    <a:pt x="142" y="43"/>
                    <a:pt x="142" y="43"/>
                  </a:cubicBezTo>
                  <a:lnTo>
                    <a:pt x="141" y="43"/>
                  </a:lnTo>
                  <a:cubicBezTo>
                    <a:pt x="140" y="45"/>
                    <a:pt x="139" y="46"/>
                    <a:pt x="138" y="47"/>
                  </a:cubicBezTo>
                  <a:cubicBezTo>
                    <a:pt x="136" y="49"/>
                    <a:pt x="134" y="52"/>
                    <a:pt x="133" y="55"/>
                  </a:cubicBezTo>
                  <a:cubicBezTo>
                    <a:pt x="130" y="60"/>
                    <a:pt x="127" y="66"/>
                    <a:pt x="124" y="71"/>
                  </a:cubicBezTo>
                  <a:cubicBezTo>
                    <a:pt x="121" y="78"/>
                    <a:pt x="117" y="85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09" y="101"/>
                    <a:pt x="105" y="112"/>
                    <a:pt x="102" y="123"/>
                  </a:cubicBezTo>
                  <a:cubicBezTo>
                    <a:pt x="100" y="131"/>
                    <a:pt x="98" y="140"/>
                    <a:pt x="97" y="149"/>
                  </a:cubicBezTo>
                  <a:cubicBezTo>
                    <a:pt x="95" y="161"/>
                    <a:pt x="94" y="173"/>
                    <a:pt x="94" y="186"/>
                  </a:cubicBezTo>
                  <a:lnTo>
                    <a:pt x="94" y="185"/>
                  </a:lnTo>
                  <a:cubicBezTo>
                    <a:pt x="94" y="196"/>
                    <a:pt x="94" y="207"/>
                    <a:pt x="95" y="218"/>
                  </a:cubicBezTo>
                  <a:cubicBezTo>
                    <a:pt x="96" y="232"/>
                    <a:pt x="97" y="244"/>
                    <a:pt x="98" y="257"/>
                  </a:cubicBezTo>
                  <a:cubicBezTo>
                    <a:pt x="100" y="281"/>
                    <a:pt x="103" y="304"/>
                    <a:pt x="105" y="328"/>
                  </a:cubicBezTo>
                  <a:cubicBezTo>
                    <a:pt x="105" y="332"/>
                    <a:pt x="106" y="337"/>
                    <a:pt x="106" y="341"/>
                  </a:cubicBezTo>
                  <a:cubicBezTo>
                    <a:pt x="106" y="345"/>
                    <a:pt x="107" y="351"/>
                    <a:pt x="107" y="355"/>
                  </a:cubicBezTo>
                  <a:cubicBezTo>
                    <a:pt x="107" y="360"/>
                    <a:pt x="107" y="366"/>
                    <a:pt x="107" y="371"/>
                  </a:cubicBezTo>
                  <a:cubicBezTo>
                    <a:pt x="106" y="383"/>
                    <a:pt x="104" y="397"/>
                    <a:pt x="97" y="407"/>
                  </a:cubicBezTo>
                  <a:cubicBezTo>
                    <a:pt x="91" y="416"/>
                    <a:pt x="82" y="423"/>
                    <a:pt x="71" y="425"/>
                  </a:cubicBezTo>
                  <a:cubicBezTo>
                    <a:pt x="67" y="426"/>
                    <a:pt x="62" y="427"/>
                    <a:pt x="58" y="427"/>
                  </a:cubicBezTo>
                  <a:cubicBezTo>
                    <a:pt x="51" y="427"/>
                    <a:pt x="42" y="425"/>
                    <a:pt x="35" y="42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433800" y="1939680"/>
              <a:ext cx="38880" cy="55800"/>
            </a:xfrm>
            <a:custGeom>
              <a:avLst/>
              <a:gdLst/>
              <a:ahLst/>
              <a:cxnLst/>
              <a:rect l="l" t="t" r="r" b="b"/>
              <a:pathLst>
                <a:path w="108" h="155" extrusionOk="0">
                  <a:moveTo>
                    <a:pt x="41" y="131"/>
                  </a:move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6" y="130"/>
                  </a:cubicBezTo>
                  <a:cubicBezTo>
                    <a:pt x="47" y="130"/>
                    <a:pt x="48" y="129"/>
                    <a:pt x="49" y="129"/>
                  </a:cubicBezTo>
                  <a:cubicBezTo>
                    <a:pt x="50" y="128"/>
                    <a:pt x="52" y="127"/>
                    <a:pt x="53" y="126"/>
                  </a:cubicBezTo>
                  <a:cubicBezTo>
                    <a:pt x="54" y="125"/>
                    <a:pt x="55" y="124"/>
                    <a:pt x="57" y="123"/>
                  </a:cubicBezTo>
                  <a:cubicBezTo>
                    <a:pt x="58" y="121"/>
                    <a:pt x="60" y="119"/>
                    <a:pt x="62" y="118"/>
                  </a:cubicBezTo>
                  <a:cubicBezTo>
                    <a:pt x="65" y="114"/>
                    <a:pt x="67" y="111"/>
                    <a:pt x="69" y="107"/>
                  </a:cubicBezTo>
                  <a:cubicBezTo>
                    <a:pt x="73" y="101"/>
                    <a:pt x="76" y="96"/>
                    <a:pt x="78" y="90"/>
                  </a:cubicBezTo>
                  <a:cubicBezTo>
                    <a:pt x="80" y="87"/>
                    <a:pt x="81" y="83"/>
                    <a:pt x="83" y="79"/>
                  </a:cubicBezTo>
                  <a:cubicBezTo>
                    <a:pt x="83" y="77"/>
                    <a:pt x="83" y="76"/>
                    <a:pt x="83" y="75"/>
                  </a:cubicBezTo>
                  <a:cubicBezTo>
                    <a:pt x="84" y="72"/>
                    <a:pt x="84" y="71"/>
                    <a:pt x="84" y="69"/>
                  </a:cubicBezTo>
                  <a:cubicBezTo>
                    <a:pt x="84" y="66"/>
                    <a:pt x="84" y="64"/>
                    <a:pt x="84" y="62"/>
                  </a:cubicBezTo>
                  <a:lnTo>
                    <a:pt x="84" y="63"/>
                  </a:lnTo>
                  <a:cubicBezTo>
                    <a:pt x="84" y="62"/>
                    <a:pt x="84" y="62"/>
                    <a:pt x="84" y="62"/>
                  </a:cubicBezTo>
                  <a:cubicBezTo>
                    <a:pt x="83" y="59"/>
                    <a:pt x="83" y="57"/>
                    <a:pt x="82" y="54"/>
                  </a:cubicBezTo>
                  <a:cubicBezTo>
                    <a:pt x="83" y="54"/>
                    <a:pt x="83" y="55"/>
                    <a:pt x="83" y="55"/>
                  </a:cubicBezTo>
                  <a:cubicBezTo>
                    <a:pt x="83" y="54"/>
                    <a:pt x="82" y="53"/>
                    <a:pt x="81" y="52"/>
                  </a:cubicBezTo>
                  <a:cubicBezTo>
                    <a:pt x="81" y="51"/>
                    <a:pt x="81" y="50"/>
                    <a:pt x="80" y="49"/>
                  </a:cubicBezTo>
                  <a:cubicBezTo>
                    <a:pt x="80" y="48"/>
                    <a:pt x="80" y="47"/>
                    <a:pt x="79" y="47"/>
                  </a:cubicBezTo>
                  <a:cubicBezTo>
                    <a:pt x="78" y="46"/>
                    <a:pt x="77" y="45"/>
                    <a:pt x="76" y="44"/>
                  </a:cubicBezTo>
                  <a:cubicBezTo>
                    <a:pt x="76" y="43"/>
                    <a:pt x="75" y="43"/>
                    <a:pt x="74" y="42"/>
                  </a:cubicBezTo>
                  <a:cubicBezTo>
                    <a:pt x="73" y="41"/>
                    <a:pt x="72" y="40"/>
                    <a:pt x="71" y="40"/>
                  </a:cubicBezTo>
                  <a:cubicBezTo>
                    <a:pt x="70" y="39"/>
                    <a:pt x="69" y="38"/>
                    <a:pt x="68" y="38"/>
                  </a:cubicBezTo>
                  <a:cubicBezTo>
                    <a:pt x="67" y="38"/>
                    <a:pt x="67" y="38"/>
                    <a:pt x="66" y="37"/>
                  </a:cubicBezTo>
                  <a:cubicBezTo>
                    <a:pt x="65" y="37"/>
                    <a:pt x="64" y="37"/>
                    <a:pt x="63" y="37"/>
                  </a:cubicBezTo>
                  <a:cubicBezTo>
                    <a:pt x="61" y="37"/>
                    <a:pt x="59" y="36"/>
                    <a:pt x="58" y="36"/>
                  </a:cubicBezTo>
                  <a:lnTo>
                    <a:pt x="59" y="36"/>
                  </a:lnTo>
                  <a:cubicBezTo>
                    <a:pt x="56" y="36"/>
                    <a:pt x="55" y="36"/>
                    <a:pt x="52" y="37"/>
                  </a:cubicBezTo>
                  <a:cubicBezTo>
                    <a:pt x="49" y="37"/>
                    <a:pt x="46" y="37"/>
                    <a:pt x="43" y="38"/>
                  </a:cubicBezTo>
                  <a:lnTo>
                    <a:pt x="44" y="38"/>
                  </a:lnTo>
                  <a:cubicBezTo>
                    <a:pt x="41" y="39"/>
                    <a:pt x="37" y="40"/>
                    <a:pt x="34" y="41"/>
                  </a:cubicBezTo>
                  <a:cubicBezTo>
                    <a:pt x="31" y="43"/>
                    <a:pt x="28" y="41"/>
                    <a:pt x="25" y="40"/>
                  </a:cubicBezTo>
                  <a:cubicBezTo>
                    <a:pt x="25" y="43"/>
                    <a:pt x="24" y="45"/>
                    <a:pt x="24" y="47"/>
                  </a:cubicBezTo>
                  <a:cubicBezTo>
                    <a:pt x="24" y="47"/>
                    <a:pt x="24" y="46"/>
                    <a:pt x="24" y="45"/>
                  </a:cubicBezTo>
                  <a:cubicBezTo>
                    <a:pt x="23" y="53"/>
                    <a:pt x="23" y="60"/>
                    <a:pt x="23" y="68"/>
                  </a:cubicBezTo>
                  <a:cubicBezTo>
                    <a:pt x="23" y="67"/>
                    <a:pt x="23" y="67"/>
                    <a:pt x="23" y="66"/>
                  </a:cubicBezTo>
                  <a:cubicBezTo>
                    <a:pt x="23" y="76"/>
                    <a:pt x="23" y="84"/>
                    <a:pt x="24" y="93"/>
                  </a:cubicBezTo>
                  <a:lnTo>
                    <a:pt x="24" y="92"/>
                  </a:lnTo>
                  <a:cubicBezTo>
                    <a:pt x="24" y="97"/>
                    <a:pt x="25" y="101"/>
                    <a:pt x="26" y="105"/>
                  </a:cubicBezTo>
                  <a:cubicBezTo>
                    <a:pt x="27" y="109"/>
                    <a:pt x="28" y="112"/>
                    <a:pt x="29" y="115"/>
                  </a:cubicBezTo>
                  <a:cubicBezTo>
                    <a:pt x="30" y="117"/>
                    <a:pt x="31" y="119"/>
                    <a:pt x="32" y="121"/>
                  </a:cubicBezTo>
                  <a:cubicBezTo>
                    <a:pt x="33" y="122"/>
                    <a:pt x="34" y="124"/>
                    <a:pt x="35" y="125"/>
                  </a:cubicBezTo>
                  <a:cubicBezTo>
                    <a:pt x="36" y="126"/>
                    <a:pt x="37" y="128"/>
                    <a:pt x="38" y="130"/>
                  </a:cubicBezTo>
                  <a:cubicBezTo>
                    <a:pt x="39" y="130"/>
                    <a:pt x="39" y="130"/>
                    <a:pt x="39" y="131"/>
                  </a:cubicBezTo>
                  <a:lnTo>
                    <a:pt x="40" y="131"/>
                  </a:lnTo>
                  <a:lnTo>
                    <a:pt x="41" y="131"/>
                  </a:lnTo>
                  <a:moveTo>
                    <a:pt x="41" y="154"/>
                  </a:moveTo>
                  <a:cubicBezTo>
                    <a:pt x="34" y="154"/>
                    <a:pt x="28" y="151"/>
                    <a:pt x="23" y="147"/>
                  </a:cubicBezTo>
                  <a:cubicBezTo>
                    <a:pt x="21" y="145"/>
                    <a:pt x="19" y="142"/>
                    <a:pt x="17" y="139"/>
                  </a:cubicBezTo>
                  <a:cubicBezTo>
                    <a:pt x="14" y="135"/>
                    <a:pt x="12" y="131"/>
                    <a:pt x="10" y="127"/>
                  </a:cubicBezTo>
                  <a:cubicBezTo>
                    <a:pt x="7" y="120"/>
                    <a:pt x="5" y="112"/>
                    <a:pt x="3" y="104"/>
                  </a:cubicBezTo>
                  <a:cubicBezTo>
                    <a:pt x="2" y="96"/>
                    <a:pt x="1" y="86"/>
                    <a:pt x="0" y="77"/>
                  </a:cubicBezTo>
                  <a:cubicBezTo>
                    <a:pt x="0" y="69"/>
                    <a:pt x="0" y="61"/>
                    <a:pt x="1" y="52"/>
                  </a:cubicBezTo>
                  <a:cubicBezTo>
                    <a:pt x="2" y="44"/>
                    <a:pt x="3" y="34"/>
                    <a:pt x="5" y="26"/>
                  </a:cubicBezTo>
                  <a:cubicBezTo>
                    <a:pt x="8" y="17"/>
                    <a:pt x="14" y="8"/>
                    <a:pt x="23" y="3"/>
                  </a:cubicBezTo>
                  <a:cubicBezTo>
                    <a:pt x="27" y="0"/>
                    <a:pt x="31" y="0"/>
                    <a:pt x="36" y="2"/>
                  </a:cubicBezTo>
                  <a:cubicBezTo>
                    <a:pt x="38" y="2"/>
                    <a:pt x="41" y="4"/>
                    <a:pt x="42" y="5"/>
                  </a:cubicBezTo>
                  <a:cubicBezTo>
                    <a:pt x="46" y="7"/>
                    <a:pt x="48" y="10"/>
                    <a:pt x="49" y="15"/>
                  </a:cubicBezTo>
                  <a:cubicBezTo>
                    <a:pt x="56" y="13"/>
                    <a:pt x="65" y="13"/>
                    <a:pt x="72" y="16"/>
                  </a:cubicBezTo>
                  <a:cubicBezTo>
                    <a:pt x="79" y="17"/>
                    <a:pt x="86" y="22"/>
                    <a:pt x="91" y="26"/>
                  </a:cubicBezTo>
                  <a:cubicBezTo>
                    <a:pt x="97" y="31"/>
                    <a:pt x="100" y="38"/>
                    <a:pt x="103" y="45"/>
                  </a:cubicBezTo>
                  <a:cubicBezTo>
                    <a:pt x="104" y="48"/>
                    <a:pt x="105" y="52"/>
                    <a:pt x="105" y="55"/>
                  </a:cubicBezTo>
                  <a:cubicBezTo>
                    <a:pt x="105" y="59"/>
                    <a:pt x="106" y="62"/>
                    <a:pt x="106" y="66"/>
                  </a:cubicBezTo>
                  <a:cubicBezTo>
                    <a:pt x="107" y="74"/>
                    <a:pt x="105" y="82"/>
                    <a:pt x="102" y="90"/>
                  </a:cubicBezTo>
                  <a:cubicBezTo>
                    <a:pt x="100" y="97"/>
                    <a:pt x="97" y="104"/>
                    <a:pt x="93" y="111"/>
                  </a:cubicBezTo>
                  <a:cubicBezTo>
                    <a:pt x="89" y="118"/>
                    <a:pt x="84" y="126"/>
                    <a:pt x="79" y="132"/>
                  </a:cubicBezTo>
                  <a:cubicBezTo>
                    <a:pt x="70" y="143"/>
                    <a:pt x="56" y="154"/>
                    <a:pt x="41" y="1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365760" y="1679040"/>
              <a:ext cx="53640" cy="67680"/>
            </a:xfrm>
            <a:custGeom>
              <a:avLst/>
              <a:gdLst/>
              <a:ahLst/>
              <a:cxnLst/>
              <a:rect l="l" t="t" r="r" b="b"/>
              <a:pathLst>
                <a:path w="149" h="188" extrusionOk="0">
                  <a:moveTo>
                    <a:pt x="43" y="156"/>
                  </a:moveTo>
                  <a:cubicBezTo>
                    <a:pt x="44" y="156"/>
                    <a:pt x="44" y="156"/>
                    <a:pt x="45" y="156"/>
                  </a:cubicBezTo>
                  <a:cubicBezTo>
                    <a:pt x="46" y="156"/>
                    <a:pt x="47" y="156"/>
                    <a:pt x="48" y="156"/>
                  </a:cubicBezTo>
                  <a:lnTo>
                    <a:pt x="50" y="155"/>
                  </a:lnTo>
                  <a:cubicBezTo>
                    <a:pt x="53" y="154"/>
                    <a:pt x="54" y="153"/>
                    <a:pt x="57" y="152"/>
                  </a:cubicBezTo>
                  <a:cubicBezTo>
                    <a:pt x="58" y="151"/>
                    <a:pt x="60" y="150"/>
                    <a:pt x="62" y="149"/>
                  </a:cubicBezTo>
                  <a:cubicBezTo>
                    <a:pt x="65" y="146"/>
                    <a:pt x="68" y="144"/>
                    <a:pt x="71" y="141"/>
                  </a:cubicBezTo>
                  <a:cubicBezTo>
                    <a:pt x="76" y="137"/>
                    <a:pt x="80" y="132"/>
                    <a:pt x="84" y="127"/>
                  </a:cubicBezTo>
                  <a:cubicBezTo>
                    <a:pt x="89" y="120"/>
                    <a:pt x="94" y="113"/>
                    <a:pt x="99" y="105"/>
                  </a:cubicBezTo>
                  <a:cubicBezTo>
                    <a:pt x="106" y="94"/>
                    <a:pt x="113" y="82"/>
                    <a:pt x="118" y="70"/>
                  </a:cubicBezTo>
                  <a:cubicBezTo>
                    <a:pt x="118" y="69"/>
                    <a:pt x="118" y="68"/>
                    <a:pt x="119" y="68"/>
                  </a:cubicBezTo>
                  <a:cubicBezTo>
                    <a:pt x="119" y="67"/>
                    <a:pt x="119" y="67"/>
                    <a:pt x="120" y="65"/>
                  </a:cubicBezTo>
                  <a:cubicBezTo>
                    <a:pt x="118" y="64"/>
                    <a:pt x="117" y="64"/>
                    <a:pt x="115" y="63"/>
                  </a:cubicBezTo>
                  <a:cubicBezTo>
                    <a:pt x="110" y="60"/>
                    <a:pt x="109" y="53"/>
                    <a:pt x="108" y="46"/>
                  </a:cubicBezTo>
                  <a:cubicBezTo>
                    <a:pt x="107" y="45"/>
                    <a:pt x="107" y="42"/>
                    <a:pt x="106" y="40"/>
                  </a:cubicBezTo>
                  <a:cubicBezTo>
                    <a:pt x="106" y="39"/>
                    <a:pt x="105" y="38"/>
                    <a:pt x="104" y="38"/>
                  </a:cubicBezTo>
                  <a:cubicBezTo>
                    <a:pt x="104" y="37"/>
                    <a:pt x="104" y="36"/>
                    <a:pt x="103" y="36"/>
                  </a:cubicBezTo>
                  <a:cubicBezTo>
                    <a:pt x="103" y="35"/>
                    <a:pt x="101" y="33"/>
                    <a:pt x="101" y="32"/>
                  </a:cubicBezTo>
                  <a:cubicBezTo>
                    <a:pt x="99" y="31"/>
                    <a:pt x="98" y="30"/>
                    <a:pt x="97" y="29"/>
                  </a:cubicBezTo>
                  <a:cubicBezTo>
                    <a:pt x="96" y="28"/>
                    <a:pt x="95" y="27"/>
                    <a:pt x="94" y="26"/>
                  </a:cubicBezTo>
                  <a:cubicBezTo>
                    <a:pt x="93" y="26"/>
                    <a:pt x="92" y="26"/>
                    <a:pt x="92" y="25"/>
                  </a:cubicBezTo>
                  <a:cubicBezTo>
                    <a:pt x="90" y="25"/>
                    <a:pt x="89" y="25"/>
                    <a:pt x="87" y="24"/>
                  </a:cubicBezTo>
                  <a:cubicBezTo>
                    <a:pt x="87" y="24"/>
                    <a:pt x="86" y="24"/>
                    <a:pt x="85" y="24"/>
                  </a:cubicBezTo>
                  <a:lnTo>
                    <a:pt x="83" y="24"/>
                  </a:lnTo>
                  <a:cubicBezTo>
                    <a:pt x="81" y="24"/>
                    <a:pt x="80" y="24"/>
                    <a:pt x="78" y="24"/>
                  </a:cubicBezTo>
                  <a:lnTo>
                    <a:pt x="76" y="24"/>
                  </a:lnTo>
                  <a:cubicBezTo>
                    <a:pt x="75" y="24"/>
                    <a:pt x="73" y="25"/>
                    <a:pt x="72" y="25"/>
                  </a:cubicBezTo>
                  <a:cubicBezTo>
                    <a:pt x="71" y="26"/>
                    <a:pt x="69" y="26"/>
                    <a:pt x="68" y="27"/>
                  </a:cubicBezTo>
                  <a:cubicBezTo>
                    <a:pt x="66" y="28"/>
                    <a:pt x="64" y="29"/>
                    <a:pt x="62" y="31"/>
                  </a:cubicBezTo>
                  <a:cubicBezTo>
                    <a:pt x="60" y="32"/>
                    <a:pt x="58" y="34"/>
                    <a:pt x="56" y="36"/>
                  </a:cubicBezTo>
                  <a:cubicBezTo>
                    <a:pt x="54" y="38"/>
                    <a:pt x="51" y="41"/>
                    <a:pt x="49" y="43"/>
                  </a:cubicBezTo>
                  <a:cubicBezTo>
                    <a:pt x="46" y="48"/>
                    <a:pt x="42" y="52"/>
                    <a:pt x="39" y="57"/>
                  </a:cubicBezTo>
                  <a:cubicBezTo>
                    <a:pt x="40" y="57"/>
                    <a:pt x="40" y="56"/>
                    <a:pt x="40" y="56"/>
                  </a:cubicBezTo>
                  <a:cubicBezTo>
                    <a:pt x="37" y="61"/>
                    <a:pt x="33" y="67"/>
                    <a:pt x="30" y="74"/>
                  </a:cubicBezTo>
                  <a:cubicBezTo>
                    <a:pt x="29" y="78"/>
                    <a:pt x="27" y="82"/>
                    <a:pt x="26" y="87"/>
                  </a:cubicBezTo>
                  <a:cubicBezTo>
                    <a:pt x="25" y="90"/>
                    <a:pt x="23" y="95"/>
                    <a:pt x="23" y="99"/>
                  </a:cubicBezTo>
                  <a:cubicBezTo>
                    <a:pt x="23" y="102"/>
                    <a:pt x="22" y="106"/>
                    <a:pt x="22" y="109"/>
                  </a:cubicBezTo>
                  <a:cubicBezTo>
                    <a:pt x="22" y="113"/>
                    <a:pt x="22" y="117"/>
                    <a:pt x="23" y="120"/>
                  </a:cubicBezTo>
                  <a:cubicBezTo>
                    <a:pt x="23" y="124"/>
                    <a:pt x="23" y="127"/>
                    <a:pt x="24" y="130"/>
                  </a:cubicBezTo>
                  <a:cubicBezTo>
                    <a:pt x="25" y="132"/>
                    <a:pt x="26" y="134"/>
                    <a:pt x="26" y="137"/>
                  </a:cubicBezTo>
                  <a:cubicBezTo>
                    <a:pt x="27" y="139"/>
                    <a:pt x="28" y="141"/>
                    <a:pt x="29" y="142"/>
                  </a:cubicBezTo>
                  <a:cubicBezTo>
                    <a:pt x="30" y="144"/>
                    <a:pt x="32" y="146"/>
                    <a:pt x="33" y="148"/>
                  </a:cubicBezTo>
                  <a:cubicBezTo>
                    <a:pt x="34" y="151"/>
                    <a:pt x="36" y="152"/>
                    <a:pt x="38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6"/>
                    <a:pt x="40" y="156"/>
                    <a:pt x="40" y="156"/>
                  </a:cubicBez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moveTo>
                    <a:pt x="114" y="176"/>
                  </a:moveTo>
                  <a:cubicBezTo>
                    <a:pt x="113" y="169"/>
                    <a:pt x="113" y="161"/>
                    <a:pt x="114" y="154"/>
                  </a:cubicBezTo>
                  <a:cubicBezTo>
                    <a:pt x="114" y="147"/>
                    <a:pt x="114" y="140"/>
                    <a:pt x="114" y="133"/>
                  </a:cubicBezTo>
                  <a:lnTo>
                    <a:pt x="114" y="134"/>
                  </a:lnTo>
                  <a:cubicBezTo>
                    <a:pt x="114" y="130"/>
                    <a:pt x="114" y="127"/>
                    <a:pt x="114" y="124"/>
                  </a:cubicBezTo>
                  <a:cubicBezTo>
                    <a:pt x="106" y="136"/>
                    <a:pt x="97" y="147"/>
                    <a:pt x="86" y="157"/>
                  </a:cubicBezTo>
                  <a:cubicBezTo>
                    <a:pt x="80" y="163"/>
                    <a:pt x="75" y="167"/>
                    <a:pt x="68" y="171"/>
                  </a:cubicBezTo>
                  <a:cubicBezTo>
                    <a:pt x="61" y="176"/>
                    <a:pt x="54" y="178"/>
                    <a:pt x="46" y="179"/>
                  </a:cubicBezTo>
                  <a:cubicBezTo>
                    <a:pt x="39" y="180"/>
                    <a:pt x="32" y="178"/>
                    <a:pt x="26" y="174"/>
                  </a:cubicBezTo>
                  <a:cubicBezTo>
                    <a:pt x="20" y="169"/>
                    <a:pt x="15" y="163"/>
                    <a:pt x="11" y="156"/>
                  </a:cubicBezTo>
                  <a:cubicBezTo>
                    <a:pt x="3" y="142"/>
                    <a:pt x="0" y="125"/>
                    <a:pt x="0" y="110"/>
                  </a:cubicBezTo>
                  <a:cubicBezTo>
                    <a:pt x="0" y="93"/>
                    <a:pt x="4" y="78"/>
                    <a:pt x="11" y="63"/>
                  </a:cubicBezTo>
                  <a:cubicBezTo>
                    <a:pt x="18" y="49"/>
                    <a:pt x="26" y="36"/>
                    <a:pt x="36" y="24"/>
                  </a:cubicBezTo>
                  <a:cubicBezTo>
                    <a:pt x="46" y="12"/>
                    <a:pt x="60" y="4"/>
                    <a:pt x="75" y="1"/>
                  </a:cubicBezTo>
                  <a:cubicBezTo>
                    <a:pt x="82" y="0"/>
                    <a:pt x="90" y="0"/>
                    <a:pt x="97" y="3"/>
                  </a:cubicBezTo>
                  <a:cubicBezTo>
                    <a:pt x="104" y="5"/>
                    <a:pt x="110" y="9"/>
                    <a:pt x="115" y="14"/>
                  </a:cubicBezTo>
                  <a:cubicBezTo>
                    <a:pt x="121" y="19"/>
                    <a:pt x="125" y="25"/>
                    <a:pt x="128" y="32"/>
                  </a:cubicBezTo>
                  <a:cubicBezTo>
                    <a:pt x="128" y="34"/>
                    <a:pt x="129" y="36"/>
                    <a:pt x="129" y="38"/>
                  </a:cubicBezTo>
                  <a:cubicBezTo>
                    <a:pt x="132" y="39"/>
                    <a:pt x="135" y="42"/>
                    <a:pt x="136" y="45"/>
                  </a:cubicBezTo>
                  <a:cubicBezTo>
                    <a:pt x="138" y="45"/>
                    <a:pt x="139" y="45"/>
                    <a:pt x="141" y="46"/>
                  </a:cubicBezTo>
                  <a:cubicBezTo>
                    <a:pt x="145" y="48"/>
                    <a:pt x="148" y="53"/>
                    <a:pt x="147" y="58"/>
                  </a:cubicBezTo>
                  <a:cubicBezTo>
                    <a:pt x="146" y="64"/>
                    <a:pt x="143" y="68"/>
                    <a:pt x="142" y="72"/>
                  </a:cubicBezTo>
                  <a:cubicBezTo>
                    <a:pt x="141" y="73"/>
                    <a:pt x="141" y="74"/>
                    <a:pt x="141" y="74"/>
                  </a:cubicBezTo>
                  <a:cubicBezTo>
                    <a:pt x="140" y="77"/>
                    <a:pt x="139" y="81"/>
                    <a:pt x="139" y="84"/>
                  </a:cubicBezTo>
                  <a:cubicBezTo>
                    <a:pt x="137" y="96"/>
                    <a:pt x="136" y="109"/>
                    <a:pt x="136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9"/>
                    <a:pt x="136" y="137"/>
                    <a:pt x="136" y="145"/>
                  </a:cubicBezTo>
                  <a:cubicBezTo>
                    <a:pt x="136" y="155"/>
                    <a:pt x="136" y="165"/>
                    <a:pt x="137" y="174"/>
                  </a:cubicBezTo>
                  <a:cubicBezTo>
                    <a:pt x="138" y="181"/>
                    <a:pt x="132" y="187"/>
                    <a:pt x="126" y="187"/>
                  </a:cubicBezTo>
                  <a:lnTo>
                    <a:pt x="125" y="187"/>
                  </a:lnTo>
                  <a:cubicBezTo>
                    <a:pt x="119" y="187"/>
                    <a:pt x="114" y="182"/>
                    <a:pt x="114" y="17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25520" y="1688400"/>
              <a:ext cx="39600" cy="60120"/>
            </a:xfrm>
            <a:custGeom>
              <a:avLst/>
              <a:gdLst/>
              <a:ahLst/>
              <a:cxnLst/>
              <a:rect l="l" t="t" r="r" b="b"/>
              <a:pathLst>
                <a:path w="110" h="167" extrusionOk="0">
                  <a:moveTo>
                    <a:pt x="45" y="40"/>
                  </a:moveTo>
                  <a:cubicBezTo>
                    <a:pt x="47" y="38"/>
                    <a:pt x="48" y="36"/>
                    <a:pt x="50" y="34"/>
                  </a:cubicBezTo>
                  <a:lnTo>
                    <a:pt x="50" y="33"/>
                  </a:lnTo>
                  <a:cubicBezTo>
                    <a:pt x="50" y="33"/>
                    <a:pt x="50" y="32"/>
                    <a:pt x="51" y="32"/>
                  </a:cubicBezTo>
                  <a:cubicBezTo>
                    <a:pt x="51" y="31"/>
                    <a:pt x="52" y="31"/>
                    <a:pt x="53" y="30"/>
                  </a:cubicBezTo>
                  <a:cubicBezTo>
                    <a:pt x="51" y="30"/>
                    <a:pt x="50" y="30"/>
                    <a:pt x="49" y="29"/>
                  </a:cubicBezTo>
                  <a:cubicBezTo>
                    <a:pt x="49" y="30"/>
                    <a:pt x="49" y="30"/>
                    <a:pt x="49" y="31"/>
                  </a:cubicBezTo>
                  <a:cubicBezTo>
                    <a:pt x="49" y="30"/>
                    <a:pt x="49" y="30"/>
                    <a:pt x="49" y="29"/>
                  </a:cubicBezTo>
                  <a:cubicBezTo>
                    <a:pt x="47" y="32"/>
                    <a:pt x="46" y="36"/>
                    <a:pt x="45" y="40"/>
                  </a:cubicBezTo>
                  <a:moveTo>
                    <a:pt x="10" y="166"/>
                  </a:moveTo>
                  <a:cubicBezTo>
                    <a:pt x="4" y="165"/>
                    <a:pt x="0" y="161"/>
                    <a:pt x="0" y="155"/>
                  </a:cubicBezTo>
                  <a:cubicBezTo>
                    <a:pt x="0" y="151"/>
                    <a:pt x="1" y="147"/>
                    <a:pt x="1" y="143"/>
                  </a:cubicBezTo>
                  <a:cubicBezTo>
                    <a:pt x="2" y="141"/>
                    <a:pt x="2" y="138"/>
                    <a:pt x="3" y="136"/>
                  </a:cubicBezTo>
                  <a:cubicBezTo>
                    <a:pt x="4" y="130"/>
                    <a:pt x="5" y="124"/>
                    <a:pt x="6" y="118"/>
                  </a:cubicBezTo>
                  <a:cubicBezTo>
                    <a:pt x="8" y="107"/>
                    <a:pt x="9" y="96"/>
                    <a:pt x="12" y="85"/>
                  </a:cubicBezTo>
                  <a:cubicBezTo>
                    <a:pt x="15" y="70"/>
                    <a:pt x="17" y="54"/>
                    <a:pt x="21" y="39"/>
                  </a:cubicBezTo>
                  <a:cubicBezTo>
                    <a:pt x="23" y="32"/>
                    <a:pt x="25" y="26"/>
                    <a:pt x="28" y="20"/>
                  </a:cubicBezTo>
                  <a:cubicBezTo>
                    <a:pt x="30" y="16"/>
                    <a:pt x="31" y="13"/>
                    <a:pt x="33" y="10"/>
                  </a:cubicBezTo>
                  <a:cubicBezTo>
                    <a:pt x="35" y="8"/>
                    <a:pt x="37" y="5"/>
                    <a:pt x="39" y="4"/>
                  </a:cubicBezTo>
                  <a:cubicBezTo>
                    <a:pt x="44" y="1"/>
                    <a:pt x="51" y="0"/>
                    <a:pt x="56" y="3"/>
                  </a:cubicBezTo>
                  <a:cubicBezTo>
                    <a:pt x="58" y="5"/>
                    <a:pt x="60" y="7"/>
                    <a:pt x="62" y="10"/>
                  </a:cubicBezTo>
                  <a:cubicBezTo>
                    <a:pt x="64" y="12"/>
                    <a:pt x="65" y="13"/>
                    <a:pt x="66" y="16"/>
                  </a:cubicBezTo>
                  <a:cubicBezTo>
                    <a:pt x="69" y="13"/>
                    <a:pt x="72" y="11"/>
                    <a:pt x="76" y="9"/>
                  </a:cubicBezTo>
                  <a:cubicBezTo>
                    <a:pt x="79" y="7"/>
                    <a:pt x="84" y="5"/>
                    <a:pt x="89" y="5"/>
                  </a:cubicBezTo>
                  <a:cubicBezTo>
                    <a:pt x="91" y="5"/>
                    <a:pt x="93" y="5"/>
                    <a:pt x="95" y="5"/>
                  </a:cubicBezTo>
                  <a:cubicBezTo>
                    <a:pt x="97" y="5"/>
                    <a:pt x="99" y="7"/>
                    <a:pt x="101" y="7"/>
                  </a:cubicBezTo>
                  <a:cubicBezTo>
                    <a:pt x="107" y="11"/>
                    <a:pt x="109" y="18"/>
                    <a:pt x="106" y="24"/>
                  </a:cubicBezTo>
                  <a:cubicBezTo>
                    <a:pt x="103" y="29"/>
                    <a:pt x="96" y="31"/>
                    <a:pt x="90" y="28"/>
                  </a:cubicBezTo>
                  <a:cubicBezTo>
                    <a:pt x="89" y="28"/>
                    <a:pt x="89" y="28"/>
                    <a:pt x="88" y="28"/>
                  </a:cubicBezTo>
                  <a:cubicBezTo>
                    <a:pt x="87" y="29"/>
                    <a:pt x="86" y="30"/>
                    <a:pt x="85" y="30"/>
                  </a:cubicBezTo>
                  <a:cubicBezTo>
                    <a:pt x="83" y="31"/>
                    <a:pt x="83" y="31"/>
                    <a:pt x="82" y="32"/>
                  </a:cubicBezTo>
                  <a:cubicBezTo>
                    <a:pt x="80" y="34"/>
                    <a:pt x="78" y="35"/>
                    <a:pt x="76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2" y="42"/>
                    <a:pt x="71" y="42"/>
                    <a:pt x="71" y="42"/>
                  </a:cubicBezTo>
                  <a:cubicBezTo>
                    <a:pt x="71" y="42"/>
                    <a:pt x="72" y="42"/>
                    <a:pt x="72" y="41"/>
                  </a:cubicBezTo>
                  <a:cubicBezTo>
                    <a:pt x="71" y="43"/>
                    <a:pt x="69" y="44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8" y="45"/>
                    <a:pt x="68" y="46"/>
                    <a:pt x="67" y="46"/>
                  </a:cubicBezTo>
                  <a:cubicBezTo>
                    <a:pt x="67" y="47"/>
                    <a:pt x="67" y="48"/>
                    <a:pt x="66" y="48"/>
                  </a:cubicBezTo>
                  <a:cubicBezTo>
                    <a:pt x="61" y="55"/>
                    <a:pt x="57" y="62"/>
                    <a:pt x="52" y="69"/>
                  </a:cubicBezTo>
                  <a:cubicBezTo>
                    <a:pt x="50" y="74"/>
                    <a:pt x="47" y="79"/>
                    <a:pt x="44" y="85"/>
                  </a:cubicBezTo>
                  <a:cubicBezTo>
                    <a:pt x="39" y="97"/>
                    <a:pt x="36" y="109"/>
                    <a:pt x="32" y="121"/>
                  </a:cubicBezTo>
                  <a:cubicBezTo>
                    <a:pt x="28" y="133"/>
                    <a:pt x="25" y="145"/>
                    <a:pt x="23" y="157"/>
                  </a:cubicBezTo>
                  <a:cubicBezTo>
                    <a:pt x="22" y="162"/>
                    <a:pt x="16" y="166"/>
                    <a:pt x="11" y="166"/>
                  </a:cubicBezTo>
                  <a:lnTo>
                    <a:pt x="10" y="16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68360" y="1690920"/>
              <a:ext cx="38160" cy="51840"/>
            </a:xfrm>
            <a:custGeom>
              <a:avLst/>
              <a:gdLst/>
              <a:ahLst/>
              <a:cxnLst/>
              <a:rect l="l" t="t" r="r" b="b"/>
              <a:pathLst>
                <a:path w="106" h="144" extrusionOk="0">
                  <a:moveTo>
                    <a:pt x="41" y="143"/>
                  </a:moveTo>
                  <a:cubicBezTo>
                    <a:pt x="36" y="142"/>
                    <a:pt x="31" y="140"/>
                    <a:pt x="26" y="138"/>
                  </a:cubicBezTo>
                  <a:cubicBezTo>
                    <a:pt x="17" y="133"/>
                    <a:pt x="11" y="125"/>
                    <a:pt x="6" y="116"/>
                  </a:cubicBezTo>
                  <a:cubicBezTo>
                    <a:pt x="0" y="105"/>
                    <a:pt x="1" y="94"/>
                    <a:pt x="2" y="82"/>
                  </a:cubicBezTo>
                  <a:cubicBezTo>
                    <a:pt x="5" y="70"/>
                    <a:pt x="9" y="60"/>
                    <a:pt x="15" y="50"/>
                  </a:cubicBezTo>
                  <a:cubicBezTo>
                    <a:pt x="20" y="40"/>
                    <a:pt x="26" y="31"/>
                    <a:pt x="34" y="22"/>
                  </a:cubicBezTo>
                  <a:cubicBezTo>
                    <a:pt x="37" y="18"/>
                    <a:pt x="41" y="14"/>
                    <a:pt x="46" y="11"/>
                  </a:cubicBezTo>
                  <a:cubicBezTo>
                    <a:pt x="51" y="8"/>
                    <a:pt x="55" y="6"/>
                    <a:pt x="61" y="4"/>
                  </a:cubicBezTo>
                  <a:cubicBezTo>
                    <a:pt x="70" y="0"/>
                    <a:pt x="81" y="2"/>
                    <a:pt x="90" y="8"/>
                  </a:cubicBezTo>
                  <a:cubicBezTo>
                    <a:pt x="93" y="10"/>
                    <a:pt x="96" y="14"/>
                    <a:pt x="97" y="17"/>
                  </a:cubicBezTo>
                  <a:cubicBezTo>
                    <a:pt x="101" y="19"/>
                    <a:pt x="104" y="22"/>
                    <a:pt x="105" y="26"/>
                  </a:cubicBezTo>
                  <a:cubicBezTo>
                    <a:pt x="105" y="30"/>
                    <a:pt x="104" y="32"/>
                    <a:pt x="103" y="35"/>
                  </a:cubicBezTo>
                  <a:cubicBezTo>
                    <a:pt x="102" y="37"/>
                    <a:pt x="100" y="38"/>
                    <a:pt x="99" y="38"/>
                  </a:cubicBezTo>
                  <a:lnTo>
                    <a:pt x="98" y="39"/>
                  </a:lnTo>
                  <a:lnTo>
                    <a:pt x="99" y="38"/>
                  </a:lnTo>
                  <a:cubicBezTo>
                    <a:pt x="97" y="39"/>
                    <a:pt x="96" y="40"/>
                    <a:pt x="94" y="41"/>
                  </a:cubicBezTo>
                  <a:cubicBezTo>
                    <a:pt x="91" y="42"/>
                    <a:pt x="88" y="41"/>
                    <a:pt x="85" y="40"/>
                  </a:cubicBezTo>
                  <a:cubicBezTo>
                    <a:pt x="81" y="38"/>
                    <a:pt x="79" y="34"/>
                    <a:pt x="77" y="30"/>
                  </a:cubicBezTo>
                  <a:cubicBezTo>
                    <a:pt x="77" y="29"/>
                    <a:pt x="76" y="28"/>
                    <a:pt x="76" y="28"/>
                  </a:cubicBezTo>
                  <a:cubicBezTo>
                    <a:pt x="76" y="27"/>
                    <a:pt x="75" y="27"/>
                    <a:pt x="75" y="27"/>
                  </a:cubicBezTo>
                  <a:cubicBezTo>
                    <a:pt x="75" y="26"/>
                    <a:pt x="75" y="26"/>
                    <a:pt x="74" y="26"/>
                  </a:cubicBezTo>
                  <a:cubicBezTo>
                    <a:pt x="74" y="26"/>
                    <a:pt x="73" y="26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1" y="25"/>
                    <a:pt x="71" y="25"/>
                    <a:pt x="70" y="25"/>
                  </a:cubicBezTo>
                  <a:lnTo>
                    <a:pt x="71" y="25"/>
                  </a:lnTo>
                  <a:cubicBezTo>
                    <a:pt x="70" y="25"/>
                    <a:pt x="69" y="25"/>
                    <a:pt x="68" y="26"/>
                  </a:cubicBezTo>
                  <a:cubicBezTo>
                    <a:pt x="66" y="27"/>
                    <a:pt x="65" y="27"/>
                    <a:pt x="63" y="28"/>
                  </a:cubicBezTo>
                  <a:cubicBezTo>
                    <a:pt x="62" y="28"/>
                    <a:pt x="61" y="28"/>
                    <a:pt x="61" y="29"/>
                  </a:cubicBezTo>
                  <a:cubicBezTo>
                    <a:pt x="60" y="29"/>
                    <a:pt x="59" y="30"/>
                    <a:pt x="59" y="30"/>
                  </a:cubicBezTo>
                  <a:cubicBezTo>
                    <a:pt x="57" y="31"/>
                    <a:pt x="55" y="32"/>
                    <a:pt x="54" y="34"/>
                  </a:cubicBezTo>
                  <a:cubicBezTo>
                    <a:pt x="51" y="37"/>
                    <a:pt x="49" y="39"/>
                    <a:pt x="47" y="41"/>
                  </a:cubicBezTo>
                  <a:cubicBezTo>
                    <a:pt x="44" y="46"/>
                    <a:pt x="40" y="51"/>
                    <a:pt x="37" y="56"/>
                  </a:cubicBezTo>
                  <a:cubicBezTo>
                    <a:pt x="34" y="60"/>
                    <a:pt x="31" y="66"/>
                    <a:pt x="29" y="70"/>
                  </a:cubicBezTo>
                  <a:cubicBezTo>
                    <a:pt x="28" y="73"/>
                    <a:pt x="27" y="76"/>
                    <a:pt x="26" y="78"/>
                  </a:cubicBezTo>
                  <a:cubicBezTo>
                    <a:pt x="26" y="81"/>
                    <a:pt x="25" y="85"/>
                    <a:pt x="24" y="88"/>
                  </a:cubicBezTo>
                  <a:cubicBezTo>
                    <a:pt x="24" y="91"/>
                    <a:pt x="24" y="92"/>
                    <a:pt x="24" y="95"/>
                  </a:cubicBezTo>
                  <a:cubicBezTo>
                    <a:pt x="24" y="97"/>
                    <a:pt x="24" y="98"/>
                    <a:pt x="24" y="99"/>
                  </a:cubicBezTo>
                  <a:cubicBezTo>
                    <a:pt x="24" y="100"/>
                    <a:pt x="24" y="101"/>
                    <a:pt x="24" y="101"/>
                  </a:cubicBezTo>
                  <a:cubicBezTo>
                    <a:pt x="24" y="102"/>
                    <a:pt x="24" y="102"/>
                    <a:pt x="25" y="104"/>
                  </a:cubicBezTo>
                  <a:cubicBezTo>
                    <a:pt x="25" y="105"/>
                    <a:pt x="26" y="106"/>
                    <a:pt x="27" y="107"/>
                  </a:cubicBezTo>
                  <a:cubicBezTo>
                    <a:pt x="27" y="108"/>
                    <a:pt x="28" y="109"/>
                    <a:pt x="29" y="110"/>
                  </a:cubicBezTo>
                  <a:cubicBezTo>
                    <a:pt x="29" y="111"/>
                    <a:pt x="30" y="112"/>
                    <a:pt x="31" y="113"/>
                  </a:cubicBezTo>
                  <a:cubicBezTo>
                    <a:pt x="32" y="114"/>
                    <a:pt x="33" y="115"/>
                    <a:pt x="34" y="115"/>
                  </a:cubicBezTo>
                  <a:cubicBezTo>
                    <a:pt x="34" y="116"/>
                    <a:pt x="35" y="116"/>
                    <a:pt x="36" y="117"/>
                  </a:cubicBezTo>
                  <a:cubicBezTo>
                    <a:pt x="37" y="118"/>
                    <a:pt x="37" y="118"/>
                    <a:pt x="38" y="118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2" y="120"/>
                    <a:pt x="42" y="120"/>
                    <a:pt x="44" y="120"/>
                  </a:cubicBezTo>
                  <a:cubicBezTo>
                    <a:pt x="44" y="120"/>
                    <a:pt x="45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6" y="120"/>
                    <a:pt x="47" y="120"/>
                    <a:pt x="48" y="120"/>
                  </a:cubicBezTo>
                  <a:cubicBezTo>
                    <a:pt x="49" y="120"/>
                    <a:pt x="51" y="120"/>
                    <a:pt x="52" y="119"/>
                  </a:cubicBezTo>
                  <a:cubicBezTo>
                    <a:pt x="58" y="119"/>
                    <a:pt x="64" y="122"/>
                    <a:pt x="65" y="129"/>
                  </a:cubicBezTo>
                  <a:cubicBezTo>
                    <a:pt x="66" y="135"/>
                    <a:pt x="62" y="141"/>
                    <a:pt x="56" y="142"/>
                  </a:cubicBezTo>
                  <a:cubicBezTo>
                    <a:pt x="52" y="143"/>
                    <a:pt x="49" y="143"/>
                    <a:pt x="45" y="143"/>
                  </a:cubicBezTo>
                  <a:cubicBezTo>
                    <a:pt x="44" y="143"/>
                    <a:pt x="42" y="143"/>
                    <a:pt x="41" y="1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16240" y="1681560"/>
              <a:ext cx="43560" cy="70200"/>
            </a:xfrm>
            <a:custGeom>
              <a:avLst/>
              <a:gdLst/>
              <a:ahLst/>
              <a:cxnLst/>
              <a:rect l="l" t="t" r="r" b="b"/>
              <a:pathLst>
                <a:path w="121" h="195" extrusionOk="0">
                  <a:moveTo>
                    <a:pt x="47" y="193"/>
                  </a:moveTo>
                  <a:cubicBezTo>
                    <a:pt x="45" y="192"/>
                    <a:pt x="42" y="191"/>
                    <a:pt x="40" y="189"/>
                  </a:cubicBezTo>
                  <a:cubicBezTo>
                    <a:pt x="38" y="187"/>
                    <a:pt x="37" y="184"/>
                    <a:pt x="35" y="181"/>
                  </a:cubicBezTo>
                  <a:cubicBezTo>
                    <a:pt x="32" y="176"/>
                    <a:pt x="35" y="168"/>
                    <a:pt x="41" y="166"/>
                  </a:cubicBezTo>
                  <a:cubicBezTo>
                    <a:pt x="46" y="163"/>
                    <a:pt x="53" y="166"/>
                    <a:pt x="56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61" y="171"/>
                    <a:pt x="64" y="171"/>
                    <a:pt x="67" y="170"/>
                  </a:cubicBezTo>
                  <a:cubicBezTo>
                    <a:pt x="69" y="170"/>
                    <a:pt x="71" y="170"/>
                    <a:pt x="73" y="169"/>
                  </a:cubicBezTo>
                  <a:cubicBezTo>
                    <a:pt x="75" y="169"/>
                    <a:pt x="77" y="169"/>
                    <a:pt x="78" y="168"/>
                  </a:cubicBezTo>
                  <a:cubicBezTo>
                    <a:pt x="80" y="167"/>
                    <a:pt x="81" y="166"/>
                    <a:pt x="83" y="166"/>
                  </a:cubicBezTo>
                  <a:cubicBezTo>
                    <a:pt x="84" y="164"/>
                    <a:pt x="86" y="164"/>
                    <a:pt x="88" y="163"/>
                  </a:cubicBezTo>
                  <a:cubicBezTo>
                    <a:pt x="88" y="162"/>
                    <a:pt x="90" y="161"/>
                    <a:pt x="91" y="160"/>
                  </a:cubicBezTo>
                  <a:lnTo>
                    <a:pt x="92" y="159"/>
                  </a:lnTo>
                  <a:cubicBezTo>
                    <a:pt x="93" y="157"/>
                    <a:pt x="94" y="156"/>
                    <a:pt x="94" y="155"/>
                  </a:cubicBezTo>
                  <a:cubicBezTo>
                    <a:pt x="95" y="155"/>
                    <a:pt x="95" y="155"/>
                    <a:pt x="95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3"/>
                    <a:pt x="95" y="153"/>
                  </a:cubicBezTo>
                  <a:cubicBezTo>
                    <a:pt x="96" y="151"/>
                    <a:pt x="96" y="150"/>
                    <a:pt x="97" y="148"/>
                  </a:cubicBezTo>
                  <a:cubicBezTo>
                    <a:pt x="97" y="149"/>
                    <a:pt x="97" y="149"/>
                    <a:pt x="97" y="150"/>
                  </a:cubicBezTo>
                  <a:cubicBezTo>
                    <a:pt x="97" y="149"/>
                    <a:pt x="97" y="147"/>
                    <a:pt x="97" y="146"/>
                  </a:cubicBezTo>
                  <a:lnTo>
                    <a:pt x="97" y="145"/>
                  </a:lnTo>
                  <a:lnTo>
                    <a:pt x="97" y="144"/>
                  </a:lnTo>
                  <a:lnTo>
                    <a:pt x="97" y="145"/>
                  </a:lnTo>
                  <a:lnTo>
                    <a:pt x="97" y="144"/>
                  </a:lnTo>
                  <a:cubicBezTo>
                    <a:pt x="97" y="144"/>
                    <a:pt x="96" y="143"/>
                    <a:pt x="96" y="142"/>
                  </a:cubicBezTo>
                  <a:cubicBezTo>
                    <a:pt x="96" y="142"/>
                    <a:pt x="95" y="142"/>
                    <a:pt x="95" y="141"/>
                  </a:cubicBezTo>
                  <a:cubicBezTo>
                    <a:pt x="95" y="140"/>
                    <a:pt x="94" y="139"/>
                    <a:pt x="94" y="138"/>
                  </a:cubicBezTo>
                  <a:lnTo>
                    <a:pt x="94" y="139"/>
                  </a:lnTo>
                  <a:cubicBezTo>
                    <a:pt x="94" y="139"/>
                    <a:pt x="93" y="138"/>
                    <a:pt x="92" y="137"/>
                  </a:cubicBezTo>
                  <a:cubicBezTo>
                    <a:pt x="91" y="135"/>
                    <a:pt x="90" y="134"/>
                    <a:pt x="88" y="132"/>
                  </a:cubicBezTo>
                  <a:cubicBezTo>
                    <a:pt x="85" y="131"/>
                    <a:pt x="82" y="128"/>
                    <a:pt x="79" y="127"/>
                  </a:cubicBezTo>
                  <a:cubicBezTo>
                    <a:pt x="70" y="121"/>
                    <a:pt x="62" y="117"/>
                    <a:pt x="53" y="111"/>
                  </a:cubicBezTo>
                  <a:cubicBezTo>
                    <a:pt x="45" y="107"/>
                    <a:pt x="36" y="102"/>
                    <a:pt x="28" y="96"/>
                  </a:cubicBezTo>
                  <a:cubicBezTo>
                    <a:pt x="18" y="87"/>
                    <a:pt x="9" y="77"/>
                    <a:pt x="4" y="63"/>
                  </a:cubicBezTo>
                  <a:cubicBezTo>
                    <a:pt x="0" y="50"/>
                    <a:pt x="2" y="36"/>
                    <a:pt x="9" y="25"/>
                  </a:cubicBezTo>
                  <a:cubicBezTo>
                    <a:pt x="13" y="19"/>
                    <a:pt x="19" y="15"/>
                    <a:pt x="24" y="12"/>
                  </a:cubicBezTo>
                  <a:cubicBezTo>
                    <a:pt x="30" y="8"/>
                    <a:pt x="35" y="5"/>
                    <a:pt x="42" y="3"/>
                  </a:cubicBezTo>
                  <a:cubicBezTo>
                    <a:pt x="55" y="0"/>
                    <a:pt x="69" y="1"/>
                    <a:pt x="80" y="8"/>
                  </a:cubicBezTo>
                  <a:cubicBezTo>
                    <a:pt x="85" y="12"/>
                    <a:pt x="90" y="16"/>
                    <a:pt x="93" y="21"/>
                  </a:cubicBezTo>
                  <a:cubicBezTo>
                    <a:pt x="95" y="24"/>
                    <a:pt x="96" y="28"/>
                    <a:pt x="97" y="31"/>
                  </a:cubicBezTo>
                  <a:cubicBezTo>
                    <a:pt x="98" y="33"/>
                    <a:pt x="98" y="37"/>
                    <a:pt x="97" y="40"/>
                  </a:cubicBezTo>
                  <a:cubicBezTo>
                    <a:pt x="95" y="44"/>
                    <a:pt x="92" y="47"/>
                    <a:pt x="88" y="48"/>
                  </a:cubicBezTo>
                  <a:cubicBezTo>
                    <a:pt x="82" y="49"/>
                    <a:pt x="76" y="46"/>
                    <a:pt x="74" y="40"/>
                  </a:cubicBezTo>
                  <a:cubicBezTo>
                    <a:pt x="74" y="38"/>
                    <a:pt x="74" y="36"/>
                    <a:pt x="73" y="34"/>
                  </a:cubicBezTo>
                  <a:lnTo>
                    <a:pt x="73" y="33"/>
                  </a:lnTo>
                  <a:cubicBezTo>
                    <a:pt x="73" y="33"/>
                    <a:pt x="73" y="32"/>
                    <a:pt x="72" y="32"/>
                  </a:cubicBezTo>
                  <a:lnTo>
                    <a:pt x="71" y="31"/>
                  </a:ln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1" y="30"/>
                    <a:pt x="71" y="31"/>
                  </a:cubicBezTo>
                  <a:cubicBezTo>
                    <a:pt x="70" y="30"/>
                    <a:pt x="70" y="29"/>
                    <a:pt x="70" y="29"/>
                  </a:cubicBezTo>
                  <a:cubicBezTo>
                    <a:pt x="69" y="29"/>
                    <a:pt x="68" y="28"/>
                    <a:pt x="67" y="28"/>
                  </a:cubicBezTo>
                  <a:cubicBezTo>
                    <a:pt x="67" y="28"/>
                    <a:pt x="66" y="27"/>
                    <a:pt x="66" y="26"/>
                  </a:cubicBezTo>
                  <a:cubicBezTo>
                    <a:pt x="64" y="26"/>
                    <a:pt x="64" y="26"/>
                    <a:pt x="63" y="26"/>
                  </a:cubicBezTo>
                  <a:cubicBezTo>
                    <a:pt x="62" y="25"/>
                    <a:pt x="60" y="25"/>
                    <a:pt x="59" y="25"/>
                  </a:cubicBezTo>
                  <a:cubicBezTo>
                    <a:pt x="58" y="25"/>
                    <a:pt x="57" y="25"/>
                    <a:pt x="56" y="25"/>
                  </a:cubicBezTo>
                  <a:cubicBezTo>
                    <a:pt x="55" y="25"/>
                    <a:pt x="53" y="25"/>
                    <a:pt x="52" y="25"/>
                  </a:cubicBezTo>
                  <a:cubicBezTo>
                    <a:pt x="51" y="25"/>
                    <a:pt x="49" y="25"/>
                    <a:pt x="48" y="26"/>
                  </a:cubicBezTo>
                  <a:cubicBezTo>
                    <a:pt x="47" y="26"/>
                    <a:pt x="46" y="26"/>
                    <a:pt x="44" y="27"/>
                  </a:cubicBezTo>
                  <a:cubicBezTo>
                    <a:pt x="43" y="28"/>
                    <a:pt x="42" y="28"/>
                    <a:pt x="41" y="29"/>
                  </a:cubicBezTo>
                  <a:cubicBezTo>
                    <a:pt x="39" y="29"/>
                    <a:pt x="38" y="31"/>
                    <a:pt x="36" y="32"/>
                  </a:cubicBezTo>
                  <a:cubicBezTo>
                    <a:pt x="34" y="33"/>
                    <a:pt x="32" y="35"/>
                    <a:pt x="31" y="36"/>
                  </a:cubicBezTo>
                  <a:cubicBezTo>
                    <a:pt x="30" y="37"/>
                    <a:pt x="29" y="38"/>
                    <a:pt x="28" y="39"/>
                  </a:cubicBezTo>
                  <a:lnTo>
                    <a:pt x="27" y="40"/>
                  </a:lnTo>
                  <a:cubicBezTo>
                    <a:pt x="27" y="40"/>
                    <a:pt x="27" y="41"/>
                    <a:pt x="27" y="42"/>
                  </a:cubicBezTo>
                  <a:cubicBezTo>
                    <a:pt x="26" y="42"/>
                    <a:pt x="26" y="43"/>
                    <a:pt x="25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8"/>
                    <a:pt x="25" y="49"/>
                  </a:cubicBezTo>
                  <a:cubicBezTo>
                    <a:pt x="25" y="50"/>
                    <a:pt x="25" y="51"/>
                    <a:pt x="25" y="51"/>
                  </a:cubicBezTo>
                  <a:cubicBezTo>
                    <a:pt x="25" y="53"/>
                    <a:pt x="25" y="54"/>
                    <a:pt x="25" y="55"/>
                  </a:cubicBezTo>
                  <a:cubicBezTo>
                    <a:pt x="26" y="56"/>
                    <a:pt x="26" y="57"/>
                    <a:pt x="27" y="58"/>
                  </a:cubicBezTo>
                  <a:cubicBezTo>
                    <a:pt x="27" y="59"/>
                    <a:pt x="28" y="60"/>
                    <a:pt x="28" y="61"/>
                  </a:cubicBezTo>
                  <a:cubicBezTo>
                    <a:pt x="30" y="63"/>
                    <a:pt x="30" y="65"/>
                    <a:pt x="31" y="67"/>
                  </a:cubicBezTo>
                  <a:cubicBezTo>
                    <a:pt x="32" y="68"/>
                    <a:pt x="34" y="70"/>
                    <a:pt x="35" y="71"/>
                  </a:cubicBezTo>
                  <a:cubicBezTo>
                    <a:pt x="38" y="74"/>
                    <a:pt x="40" y="75"/>
                    <a:pt x="42" y="78"/>
                  </a:cubicBezTo>
                  <a:cubicBezTo>
                    <a:pt x="46" y="81"/>
                    <a:pt x="51" y="83"/>
                    <a:pt x="55" y="86"/>
                  </a:cubicBezTo>
                  <a:cubicBezTo>
                    <a:pt x="63" y="91"/>
                    <a:pt x="72" y="96"/>
                    <a:pt x="81" y="101"/>
                  </a:cubicBezTo>
                  <a:cubicBezTo>
                    <a:pt x="85" y="104"/>
                    <a:pt x="90" y="106"/>
                    <a:pt x="94" y="109"/>
                  </a:cubicBezTo>
                  <a:cubicBezTo>
                    <a:pt x="97" y="111"/>
                    <a:pt x="101" y="114"/>
                    <a:pt x="104" y="117"/>
                  </a:cubicBezTo>
                  <a:cubicBezTo>
                    <a:pt x="109" y="121"/>
                    <a:pt x="114" y="126"/>
                    <a:pt x="116" y="132"/>
                  </a:cubicBezTo>
                  <a:cubicBezTo>
                    <a:pt x="119" y="137"/>
                    <a:pt x="120" y="142"/>
                    <a:pt x="120" y="148"/>
                  </a:cubicBezTo>
                  <a:cubicBezTo>
                    <a:pt x="119" y="153"/>
                    <a:pt x="118" y="160"/>
                    <a:pt x="115" y="165"/>
                  </a:cubicBezTo>
                  <a:cubicBezTo>
                    <a:pt x="109" y="176"/>
                    <a:pt x="99" y="184"/>
                    <a:pt x="88" y="188"/>
                  </a:cubicBezTo>
                  <a:cubicBezTo>
                    <a:pt x="80" y="192"/>
                    <a:pt x="71" y="194"/>
                    <a:pt x="63" y="194"/>
                  </a:cubicBezTo>
                  <a:cubicBezTo>
                    <a:pt x="61" y="194"/>
                    <a:pt x="59" y="194"/>
                    <a:pt x="56" y="194"/>
                  </a:cubicBezTo>
                  <a:cubicBezTo>
                    <a:pt x="53" y="194"/>
                    <a:pt x="50" y="194"/>
                    <a:pt x="47" y="19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573840" y="1685160"/>
              <a:ext cx="17280" cy="54000"/>
            </a:xfrm>
            <a:custGeom>
              <a:avLst/>
              <a:gdLst/>
              <a:ahLst/>
              <a:cxnLst/>
              <a:rect l="l" t="t" r="r" b="b"/>
              <a:pathLst>
                <a:path w="48" h="150" extrusionOk="0">
                  <a:moveTo>
                    <a:pt x="3" y="138"/>
                  </a:moveTo>
                  <a:cubicBezTo>
                    <a:pt x="2" y="119"/>
                    <a:pt x="2" y="99"/>
                    <a:pt x="1" y="79"/>
                  </a:cubicBezTo>
                  <a:cubicBezTo>
                    <a:pt x="1" y="64"/>
                    <a:pt x="0" y="49"/>
                    <a:pt x="3" y="34"/>
                  </a:cubicBezTo>
                  <a:cubicBezTo>
                    <a:pt x="4" y="28"/>
                    <a:pt x="5" y="22"/>
                    <a:pt x="7" y="17"/>
                  </a:cubicBezTo>
                  <a:cubicBezTo>
                    <a:pt x="9" y="13"/>
                    <a:pt x="12" y="7"/>
                    <a:pt x="17" y="4"/>
                  </a:cubicBezTo>
                  <a:cubicBezTo>
                    <a:pt x="20" y="2"/>
                    <a:pt x="25" y="0"/>
                    <a:pt x="29" y="1"/>
                  </a:cubicBezTo>
                  <a:cubicBezTo>
                    <a:pt x="34" y="3"/>
                    <a:pt x="37" y="5"/>
                    <a:pt x="41" y="7"/>
                  </a:cubicBezTo>
                  <a:cubicBezTo>
                    <a:pt x="46" y="11"/>
                    <a:pt x="47" y="18"/>
                    <a:pt x="44" y="24"/>
                  </a:cubicBezTo>
                  <a:cubicBezTo>
                    <a:pt x="40" y="28"/>
                    <a:pt x="33" y="29"/>
                    <a:pt x="28" y="27"/>
                  </a:cubicBezTo>
                  <a:cubicBezTo>
                    <a:pt x="27" y="28"/>
                    <a:pt x="27" y="29"/>
                    <a:pt x="27" y="30"/>
                  </a:cubicBezTo>
                  <a:cubicBezTo>
                    <a:pt x="26" y="34"/>
                    <a:pt x="25" y="37"/>
                    <a:pt x="25" y="40"/>
                  </a:cubicBezTo>
                  <a:cubicBezTo>
                    <a:pt x="24" y="47"/>
                    <a:pt x="23" y="55"/>
                    <a:pt x="23" y="63"/>
                  </a:cubicBezTo>
                  <a:cubicBezTo>
                    <a:pt x="23" y="88"/>
                    <a:pt x="25" y="113"/>
                    <a:pt x="26" y="137"/>
                  </a:cubicBezTo>
                  <a:cubicBezTo>
                    <a:pt x="26" y="144"/>
                    <a:pt x="21" y="149"/>
                    <a:pt x="15" y="149"/>
                  </a:cubicBezTo>
                  <a:cubicBezTo>
                    <a:pt x="8" y="149"/>
                    <a:pt x="3" y="145"/>
                    <a:pt x="3" y="1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578880" y="1658520"/>
              <a:ext cx="9720" cy="9360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1" y="13"/>
                  </a:move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6" y="4"/>
                    <a:pt x="26" y="12"/>
                  </a:cubicBezTo>
                  <a:cubicBezTo>
                    <a:pt x="26" y="18"/>
                    <a:pt x="21" y="25"/>
                    <a:pt x="14" y="25"/>
                  </a:cubicBezTo>
                  <a:cubicBezTo>
                    <a:pt x="7" y="25"/>
                    <a:pt x="1" y="20"/>
                    <a:pt x="1" y="1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08040" y="1688040"/>
              <a:ext cx="33840" cy="65160"/>
            </a:xfrm>
            <a:custGeom>
              <a:avLst/>
              <a:gdLst/>
              <a:ahLst/>
              <a:cxnLst/>
              <a:rect l="l" t="t" r="r" b="b"/>
              <a:pathLst>
                <a:path w="94" h="181" extrusionOk="0">
                  <a:moveTo>
                    <a:pt x="10" y="180"/>
                  </a:moveTo>
                  <a:cubicBezTo>
                    <a:pt x="4" y="178"/>
                    <a:pt x="0" y="172"/>
                    <a:pt x="1" y="166"/>
                  </a:cubicBezTo>
                  <a:cubicBezTo>
                    <a:pt x="2" y="162"/>
                    <a:pt x="2" y="158"/>
                    <a:pt x="4" y="153"/>
                  </a:cubicBezTo>
                  <a:cubicBezTo>
                    <a:pt x="4" y="150"/>
                    <a:pt x="5" y="146"/>
                    <a:pt x="5" y="142"/>
                  </a:cubicBezTo>
                  <a:cubicBezTo>
                    <a:pt x="8" y="121"/>
                    <a:pt x="9" y="99"/>
                    <a:pt x="11" y="78"/>
                  </a:cubicBezTo>
                  <a:cubicBezTo>
                    <a:pt x="11" y="68"/>
                    <a:pt x="11" y="58"/>
                    <a:pt x="12" y="48"/>
                  </a:cubicBezTo>
                  <a:cubicBezTo>
                    <a:pt x="12" y="39"/>
                    <a:pt x="13" y="30"/>
                    <a:pt x="14" y="21"/>
                  </a:cubicBezTo>
                  <a:cubicBezTo>
                    <a:pt x="15" y="15"/>
                    <a:pt x="18" y="8"/>
                    <a:pt x="22" y="4"/>
                  </a:cubicBezTo>
                  <a:cubicBezTo>
                    <a:pt x="25" y="1"/>
                    <a:pt x="30" y="0"/>
                    <a:pt x="35" y="2"/>
                  </a:cubicBezTo>
                  <a:cubicBezTo>
                    <a:pt x="41" y="4"/>
                    <a:pt x="44" y="11"/>
                    <a:pt x="42" y="17"/>
                  </a:cubicBezTo>
                  <a:cubicBezTo>
                    <a:pt x="41" y="20"/>
                    <a:pt x="40" y="21"/>
                    <a:pt x="38" y="22"/>
                  </a:cubicBezTo>
                  <a:cubicBezTo>
                    <a:pt x="38" y="22"/>
                    <a:pt x="38" y="23"/>
                    <a:pt x="37" y="24"/>
                  </a:cubicBezTo>
                  <a:cubicBezTo>
                    <a:pt x="37" y="26"/>
                    <a:pt x="36" y="29"/>
                    <a:pt x="36" y="32"/>
                  </a:cubicBezTo>
                  <a:lnTo>
                    <a:pt x="36" y="31"/>
                  </a:lnTo>
                  <a:cubicBezTo>
                    <a:pt x="34" y="45"/>
                    <a:pt x="34" y="57"/>
                    <a:pt x="33" y="70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6" y="70"/>
                    <a:pt x="38" y="65"/>
                    <a:pt x="41" y="61"/>
                  </a:cubicBezTo>
                  <a:cubicBezTo>
                    <a:pt x="43" y="57"/>
                    <a:pt x="45" y="53"/>
                    <a:pt x="48" y="50"/>
                  </a:cubicBezTo>
                  <a:cubicBezTo>
                    <a:pt x="50" y="47"/>
                    <a:pt x="52" y="45"/>
                    <a:pt x="55" y="43"/>
                  </a:cubicBezTo>
                  <a:cubicBezTo>
                    <a:pt x="58" y="42"/>
                    <a:pt x="61" y="39"/>
                    <a:pt x="65" y="39"/>
                  </a:cubicBezTo>
                  <a:cubicBezTo>
                    <a:pt x="68" y="39"/>
                    <a:pt x="72" y="39"/>
                    <a:pt x="75" y="41"/>
                  </a:cubicBezTo>
                  <a:cubicBezTo>
                    <a:pt x="78" y="43"/>
                    <a:pt x="79" y="45"/>
                    <a:pt x="82" y="47"/>
                  </a:cubicBezTo>
                  <a:cubicBezTo>
                    <a:pt x="86" y="53"/>
                    <a:pt x="89" y="61"/>
                    <a:pt x="90" y="68"/>
                  </a:cubicBezTo>
                  <a:cubicBezTo>
                    <a:pt x="93" y="79"/>
                    <a:pt x="93" y="91"/>
                    <a:pt x="93" y="102"/>
                  </a:cubicBezTo>
                  <a:cubicBezTo>
                    <a:pt x="93" y="107"/>
                    <a:pt x="93" y="113"/>
                    <a:pt x="93" y="119"/>
                  </a:cubicBezTo>
                  <a:cubicBezTo>
                    <a:pt x="93" y="130"/>
                    <a:pt x="92" y="142"/>
                    <a:pt x="92" y="153"/>
                  </a:cubicBezTo>
                  <a:cubicBezTo>
                    <a:pt x="92" y="160"/>
                    <a:pt x="85" y="165"/>
                    <a:pt x="79" y="164"/>
                  </a:cubicBezTo>
                  <a:cubicBezTo>
                    <a:pt x="72" y="163"/>
                    <a:pt x="68" y="158"/>
                    <a:pt x="68" y="152"/>
                  </a:cubicBezTo>
                  <a:cubicBezTo>
                    <a:pt x="69" y="145"/>
                    <a:pt x="69" y="139"/>
                    <a:pt x="70" y="133"/>
                  </a:cubicBezTo>
                  <a:cubicBezTo>
                    <a:pt x="70" y="128"/>
                    <a:pt x="71" y="123"/>
                    <a:pt x="71" y="118"/>
                  </a:cubicBezTo>
                  <a:cubicBezTo>
                    <a:pt x="71" y="106"/>
                    <a:pt x="71" y="93"/>
                    <a:pt x="69" y="81"/>
                  </a:cubicBezTo>
                  <a:cubicBezTo>
                    <a:pt x="69" y="78"/>
                    <a:pt x="68" y="74"/>
                    <a:pt x="67" y="70"/>
                  </a:cubicBezTo>
                  <a:cubicBezTo>
                    <a:pt x="66" y="68"/>
                    <a:pt x="66" y="67"/>
                    <a:pt x="65" y="65"/>
                  </a:cubicBezTo>
                  <a:lnTo>
                    <a:pt x="65" y="64"/>
                  </a:lnTo>
                  <a:cubicBezTo>
                    <a:pt x="65" y="65"/>
                    <a:pt x="64" y="65"/>
                    <a:pt x="64" y="66"/>
                  </a:cubicBezTo>
                  <a:cubicBezTo>
                    <a:pt x="62" y="68"/>
                    <a:pt x="60" y="71"/>
                    <a:pt x="58" y="74"/>
                  </a:cubicBezTo>
                  <a:cubicBezTo>
                    <a:pt x="56" y="78"/>
                    <a:pt x="53" y="83"/>
                    <a:pt x="50" y="88"/>
                  </a:cubicBezTo>
                  <a:cubicBezTo>
                    <a:pt x="48" y="92"/>
                    <a:pt x="46" y="97"/>
                    <a:pt x="44" y="102"/>
                  </a:cubicBezTo>
                  <a:cubicBezTo>
                    <a:pt x="43" y="105"/>
                    <a:pt x="41" y="107"/>
                    <a:pt x="40" y="111"/>
                  </a:cubicBezTo>
                  <a:cubicBezTo>
                    <a:pt x="39" y="114"/>
                    <a:pt x="38" y="117"/>
                    <a:pt x="37" y="120"/>
                  </a:cubicBezTo>
                  <a:cubicBezTo>
                    <a:pt x="35" y="126"/>
                    <a:pt x="33" y="131"/>
                    <a:pt x="31" y="137"/>
                  </a:cubicBezTo>
                  <a:cubicBezTo>
                    <a:pt x="30" y="142"/>
                    <a:pt x="29" y="146"/>
                    <a:pt x="28" y="152"/>
                  </a:cubicBezTo>
                  <a:cubicBezTo>
                    <a:pt x="27" y="154"/>
                    <a:pt x="27" y="156"/>
                    <a:pt x="26" y="159"/>
                  </a:cubicBezTo>
                  <a:cubicBezTo>
                    <a:pt x="26" y="163"/>
                    <a:pt x="25" y="167"/>
                    <a:pt x="24" y="170"/>
                  </a:cubicBezTo>
                  <a:cubicBezTo>
                    <a:pt x="23" y="176"/>
                    <a:pt x="18" y="180"/>
                    <a:pt x="13" y="180"/>
                  </a:cubicBezTo>
                  <a:cubicBezTo>
                    <a:pt x="12" y="180"/>
                    <a:pt x="11" y="180"/>
                    <a:pt x="10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50520" y="1689120"/>
              <a:ext cx="58680" cy="135360"/>
            </a:xfrm>
            <a:custGeom>
              <a:avLst/>
              <a:gdLst/>
              <a:ahLst/>
              <a:cxnLst/>
              <a:rect l="l" t="t" r="r" b="b"/>
              <a:pathLst>
                <a:path w="163" h="376" extrusionOk="0">
                  <a:moveTo>
                    <a:pt x="39" y="352"/>
                  </a:moveTo>
                  <a:lnTo>
                    <a:pt x="40" y="352"/>
                  </a:lnTo>
                  <a:cubicBezTo>
                    <a:pt x="40" y="351"/>
                    <a:pt x="40" y="351"/>
                    <a:pt x="41" y="351"/>
                  </a:cubicBezTo>
                  <a:cubicBezTo>
                    <a:pt x="42" y="350"/>
                    <a:pt x="43" y="349"/>
                    <a:pt x="43" y="347"/>
                  </a:cubicBezTo>
                  <a:cubicBezTo>
                    <a:pt x="45" y="345"/>
                    <a:pt x="46" y="342"/>
                    <a:pt x="48" y="339"/>
                  </a:cubicBezTo>
                  <a:cubicBezTo>
                    <a:pt x="52" y="330"/>
                    <a:pt x="55" y="320"/>
                    <a:pt x="59" y="310"/>
                  </a:cubicBezTo>
                  <a:cubicBezTo>
                    <a:pt x="60" y="304"/>
                    <a:pt x="61" y="299"/>
                    <a:pt x="63" y="293"/>
                  </a:cubicBezTo>
                  <a:cubicBezTo>
                    <a:pt x="65" y="288"/>
                    <a:pt x="66" y="283"/>
                    <a:pt x="67" y="277"/>
                  </a:cubicBezTo>
                  <a:cubicBezTo>
                    <a:pt x="68" y="273"/>
                    <a:pt x="69" y="268"/>
                    <a:pt x="70" y="264"/>
                  </a:cubicBezTo>
                  <a:cubicBezTo>
                    <a:pt x="71" y="258"/>
                    <a:pt x="73" y="252"/>
                    <a:pt x="73" y="245"/>
                  </a:cubicBezTo>
                  <a:cubicBezTo>
                    <a:pt x="76" y="228"/>
                    <a:pt x="78" y="210"/>
                    <a:pt x="81" y="192"/>
                  </a:cubicBezTo>
                  <a:cubicBezTo>
                    <a:pt x="78" y="195"/>
                    <a:pt x="76" y="198"/>
                    <a:pt x="74" y="201"/>
                  </a:cubicBezTo>
                  <a:cubicBezTo>
                    <a:pt x="63" y="214"/>
                    <a:pt x="53" y="227"/>
                    <a:pt x="44" y="241"/>
                  </a:cubicBezTo>
                  <a:cubicBezTo>
                    <a:pt x="42" y="244"/>
                    <a:pt x="40" y="247"/>
                    <a:pt x="39" y="251"/>
                  </a:cubicBezTo>
                  <a:cubicBezTo>
                    <a:pt x="35" y="258"/>
                    <a:pt x="33" y="265"/>
                    <a:pt x="31" y="273"/>
                  </a:cubicBezTo>
                  <a:cubicBezTo>
                    <a:pt x="31" y="272"/>
                    <a:pt x="31" y="272"/>
                    <a:pt x="31" y="272"/>
                  </a:cubicBezTo>
                  <a:cubicBezTo>
                    <a:pt x="29" y="280"/>
                    <a:pt x="27" y="289"/>
                    <a:pt x="25" y="297"/>
                  </a:cubicBezTo>
                  <a:cubicBezTo>
                    <a:pt x="25" y="303"/>
                    <a:pt x="24" y="308"/>
                    <a:pt x="24" y="313"/>
                  </a:cubicBezTo>
                  <a:cubicBezTo>
                    <a:pt x="24" y="317"/>
                    <a:pt x="24" y="320"/>
                    <a:pt x="24" y="324"/>
                  </a:cubicBezTo>
                  <a:cubicBezTo>
                    <a:pt x="25" y="326"/>
                    <a:pt x="25" y="329"/>
                    <a:pt x="26" y="332"/>
                  </a:cubicBezTo>
                  <a:cubicBezTo>
                    <a:pt x="27" y="335"/>
                    <a:pt x="27" y="336"/>
                    <a:pt x="28" y="338"/>
                  </a:cubicBezTo>
                  <a:cubicBezTo>
                    <a:pt x="28" y="340"/>
                    <a:pt x="29" y="341"/>
                    <a:pt x="30" y="343"/>
                  </a:cubicBezTo>
                  <a:cubicBezTo>
                    <a:pt x="31" y="344"/>
                    <a:pt x="32" y="346"/>
                    <a:pt x="32" y="347"/>
                  </a:cubicBezTo>
                  <a:cubicBezTo>
                    <a:pt x="33" y="347"/>
                    <a:pt x="34" y="348"/>
                    <a:pt x="34" y="349"/>
                  </a:cubicBezTo>
                  <a:cubicBezTo>
                    <a:pt x="35" y="349"/>
                    <a:pt x="35" y="350"/>
                    <a:pt x="35" y="350"/>
                  </a:cubicBezTo>
                  <a:cubicBezTo>
                    <a:pt x="36" y="350"/>
                    <a:pt x="36" y="350"/>
                    <a:pt x="36" y="351"/>
                  </a:cubicBezTo>
                  <a:lnTo>
                    <a:pt x="37" y="351"/>
                  </a:lnTo>
                  <a:cubicBezTo>
                    <a:pt x="38" y="351"/>
                    <a:pt x="38" y="351"/>
                    <a:pt x="39" y="351"/>
                  </a:cubicBezTo>
                  <a:lnTo>
                    <a:pt x="39" y="352"/>
                  </a:lnTo>
                  <a:moveTo>
                    <a:pt x="31" y="373"/>
                  </a:moveTo>
                  <a:cubicBezTo>
                    <a:pt x="26" y="371"/>
                    <a:pt x="21" y="368"/>
                    <a:pt x="18" y="364"/>
                  </a:cubicBezTo>
                  <a:cubicBezTo>
                    <a:pt x="9" y="356"/>
                    <a:pt x="5" y="344"/>
                    <a:pt x="3" y="332"/>
                  </a:cubicBezTo>
                  <a:cubicBezTo>
                    <a:pt x="0" y="319"/>
                    <a:pt x="1" y="306"/>
                    <a:pt x="4" y="293"/>
                  </a:cubicBezTo>
                  <a:cubicBezTo>
                    <a:pt x="6" y="279"/>
                    <a:pt x="10" y="265"/>
                    <a:pt x="15" y="252"/>
                  </a:cubicBezTo>
                  <a:cubicBezTo>
                    <a:pt x="19" y="240"/>
                    <a:pt x="25" y="230"/>
                    <a:pt x="33" y="219"/>
                  </a:cubicBezTo>
                  <a:cubicBezTo>
                    <a:pt x="41" y="208"/>
                    <a:pt x="50" y="197"/>
                    <a:pt x="59" y="187"/>
                  </a:cubicBezTo>
                  <a:cubicBezTo>
                    <a:pt x="67" y="176"/>
                    <a:pt x="77" y="166"/>
                    <a:pt x="86" y="155"/>
                  </a:cubicBezTo>
                  <a:cubicBezTo>
                    <a:pt x="87" y="150"/>
                    <a:pt x="88" y="145"/>
                    <a:pt x="89" y="139"/>
                  </a:cubicBezTo>
                  <a:cubicBezTo>
                    <a:pt x="86" y="141"/>
                    <a:pt x="83" y="143"/>
                    <a:pt x="80" y="145"/>
                  </a:cubicBezTo>
                  <a:cubicBezTo>
                    <a:pt x="76" y="146"/>
                    <a:pt x="73" y="147"/>
                    <a:pt x="70" y="148"/>
                  </a:cubicBezTo>
                  <a:cubicBezTo>
                    <a:pt x="66" y="148"/>
                    <a:pt x="63" y="148"/>
                    <a:pt x="60" y="148"/>
                  </a:cubicBezTo>
                  <a:cubicBezTo>
                    <a:pt x="52" y="146"/>
                    <a:pt x="46" y="140"/>
                    <a:pt x="42" y="134"/>
                  </a:cubicBezTo>
                  <a:cubicBezTo>
                    <a:pt x="35" y="124"/>
                    <a:pt x="32" y="113"/>
                    <a:pt x="30" y="101"/>
                  </a:cubicBezTo>
                  <a:cubicBezTo>
                    <a:pt x="29" y="96"/>
                    <a:pt x="28" y="90"/>
                    <a:pt x="28" y="85"/>
                  </a:cubicBezTo>
                  <a:cubicBezTo>
                    <a:pt x="26" y="71"/>
                    <a:pt x="24" y="57"/>
                    <a:pt x="25" y="43"/>
                  </a:cubicBezTo>
                  <a:cubicBezTo>
                    <a:pt x="25" y="31"/>
                    <a:pt x="28" y="18"/>
                    <a:pt x="35" y="8"/>
                  </a:cubicBezTo>
                  <a:cubicBezTo>
                    <a:pt x="38" y="4"/>
                    <a:pt x="43" y="1"/>
                    <a:pt x="48" y="0"/>
                  </a:cubicBezTo>
                  <a:cubicBezTo>
                    <a:pt x="52" y="0"/>
                    <a:pt x="56" y="1"/>
                    <a:pt x="59" y="3"/>
                  </a:cubicBezTo>
                  <a:cubicBezTo>
                    <a:pt x="65" y="5"/>
                    <a:pt x="68" y="11"/>
                    <a:pt x="66" y="18"/>
                  </a:cubicBezTo>
                  <a:cubicBezTo>
                    <a:pt x="65" y="21"/>
                    <a:pt x="63" y="23"/>
                    <a:pt x="60" y="24"/>
                  </a:cubicBezTo>
                  <a:cubicBezTo>
                    <a:pt x="57" y="26"/>
                    <a:pt x="54" y="26"/>
                    <a:pt x="52" y="25"/>
                  </a:cubicBezTo>
                  <a:lnTo>
                    <a:pt x="51" y="26"/>
                  </a:lnTo>
                  <a:cubicBezTo>
                    <a:pt x="50" y="28"/>
                    <a:pt x="50" y="29"/>
                    <a:pt x="49" y="32"/>
                  </a:cubicBezTo>
                  <a:cubicBezTo>
                    <a:pt x="49" y="34"/>
                    <a:pt x="48" y="37"/>
                    <a:pt x="48" y="40"/>
                  </a:cubicBezTo>
                  <a:cubicBezTo>
                    <a:pt x="47" y="43"/>
                    <a:pt x="47" y="46"/>
                    <a:pt x="47" y="49"/>
                  </a:cubicBezTo>
                  <a:cubicBezTo>
                    <a:pt x="47" y="57"/>
                    <a:pt x="48" y="64"/>
                    <a:pt x="48" y="72"/>
                  </a:cubicBezTo>
                  <a:cubicBezTo>
                    <a:pt x="50" y="83"/>
                    <a:pt x="52" y="95"/>
                    <a:pt x="54" y="106"/>
                  </a:cubicBezTo>
                  <a:cubicBezTo>
                    <a:pt x="54" y="108"/>
                    <a:pt x="56" y="110"/>
                    <a:pt x="56" y="113"/>
                  </a:cubicBezTo>
                  <a:cubicBezTo>
                    <a:pt x="57" y="114"/>
                    <a:pt x="57" y="116"/>
                    <a:pt x="58" y="117"/>
                  </a:cubicBezTo>
                  <a:cubicBezTo>
                    <a:pt x="59" y="118"/>
                    <a:pt x="60" y="119"/>
                    <a:pt x="60" y="120"/>
                  </a:cubicBezTo>
                  <a:cubicBezTo>
                    <a:pt x="61" y="121"/>
                    <a:pt x="61" y="121"/>
                    <a:pt x="62" y="122"/>
                  </a:cubicBezTo>
                  <a:cubicBezTo>
                    <a:pt x="63" y="123"/>
                    <a:pt x="64" y="124"/>
                    <a:pt x="64" y="124"/>
                  </a:cubicBezTo>
                  <a:cubicBezTo>
                    <a:pt x="64" y="125"/>
                    <a:pt x="65" y="125"/>
                    <a:pt x="65" y="125"/>
                  </a:cubicBezTo>
                  <a:cubicBezTo>
                    <a:pt x="66" y="125"/>
                    <a:pt x="66" y="125"/>
                    <a:pt x="66" y="125"/>
                  </a:cubicBezTo>
                  <a:lnTo>
                    <a:pt x="67" y="125"/>
                  </a:lnTo>
                  <a:cubicBezTo>
                    <a:pt x="67" y="125"/>
                    <a:pt x="68" y="125"/>
                    <a:pt x="69" y="124"/>
                  </a:cubicBezTo>
                  <a:cubicBezTo>
                    <a:pt x="68" y="124"/>
                    <a:pt x="68" y="125"/>
                    <a:pt x="67" y="125"/>
                  </a:cubicBezTo>
                  <a:cubicBezTo>
                    <a:pt x="68" y="124"/>
                    <a:pt x="70" y="124"/>
                    <a:pt x="71" y="124"/>
                  </a:cubicBezTo>
                  <a:lnTo>
                    <a:pt x="70" y="124"/>
                  </a:lnTo>
                  <a:cubicBezTo>
                    <a:pt x="71" y="124"/>
                    <a:pt x="73" y="123"/>
                    <a:pt x="74" y="122"/>
                  </a:cubicBezTo>
                  <a:cubicBezTo>
                    <a:pt x="75" y="121"/>
                    <a:pt x="76" y="121"/>
                    <a:pt x="77" y="120"/>
                  </a:cubicBezTo>
                  <a:cubicBezTo>
                    <a:pt x="80" y="118"/>
                    <a:pt x="82" y="116"/>
                    <a:pt x="84" y="114"/>
                  </a:cubicBezTo>
                  <a:cubicBezTo>
                    <a:pt x="88" y="111"/>
                    <a:pt x="91" y="107"/>
                    <a:pt x="94" y="104"/>
                  </a:cubicBezTo>
                  <a:cubicBezTo>
                    <a:pt x="96" y="101"/>
                    <a:pt x="98" y="97"/>
                    <a:pt x="101" y="95"/>
                  </a:cubicBezTo>
                  <a:cubicBezTo>
                    <a:pt x="102" y="90"/>
                    <a:pt x="103" y="86"/>
                    <a:pt x="105" y="81"/>
                  </a:cubicBezTo>
                  <a:cubicBezTo>
                    <a:pt x="106" y="76"/>
                    <a:pt x="109" y="71"/>
                    <a:pt x="110" y="65"/>
                  </a:cubicBezTo>
                  <a:cubicBezTo>
                    <a:pt x="115" y="55"/>
                    <a:pt x="119" y="44"/>
                    <a:pt x="124" y="35"/>
                  </a:cubicBezTo>
                  <a:cubicBezTo>
                    <a:pt x="126" y="30"/>
                    <a:pt x="128" y="26"/>
                    <a:pt x="130" y="23"/>
                  </a:cubicBezTo>
                  <a:cubicBezTo>
                    <a:pt x="132" y="20"/>
                    <a:pt x="134" y="17"/>
                    <a:pt x="137" y="14"/>
                  </a:cubicBezTo>
                  <a:cubicBezTo>
                    <a:pt x="138" y="11"/>
                    <a:pt x="141" y="10"/>
                    <a:pt x="144" y="8"/>
                  </a:cubicBezTo>
                  <a:cubicBezTo>
                    <a:pt x="148" y="7"/>
                    <a:pt x="152" y="8"/>
                    <a:pt x="155" y="10"/>
                  </a:cubicBezTo>
                  <a:cubicBezTo>
                    <a:pt x="159" y="12"/>
                    <a:pt x="162" y="18"/>
                    <a:pt x="161" y="22"/>
                  </a:cubicBezTo>
                  <a:cubicBezTo>
                    <a:pt x="160" y="26"/>
                    <a:pt x="159" y="29"/>
                    <a:pt x="158" y="32"/>
                  </a:cubicBezTo>
                  <a:cubicBezTo>
                    <a:pt x="157" y="33"/>
                    <a:pt x="156" y="35"/>
                    <a:pt x="156" y="37"/>
                  </a:cubicBezTo>
                  <a:cubicBezTo>
                    <a:pt x="155" y="40"/>
                    <a:pt x="153" y="42"/>
                    <a:pt x="152" y="45"/>
                  </a:cubicBezTo>
                  <a:cubicBezTo>
                    <a:pt x="149" y="51"/>
                    <a:pt x="147" y="57"/>
                    <a:pt x="144" y="63"/>
                  </a:cubicBezTo>
                  <a:cubicBezTo>
                    <a:pt x="137" y="78"/>
                    <a:pt x="129" y="92"/>
                    <a:pt x="120" y="105"/>
                  </a:cubicBezTo>
                  <a:cubicBezTo>
                    <a:pt x="119" y="107"/>
                    <a:pt x="119" y="109"/>
                    <a:pt x="118" y="111"/>
                  </a:cubicBezTo>
                  <a:cubicBezTo>
                    <a:pt x="117" y="115"/>
                    <a:pt x="116" y="119"/>
                    <a:pt x="115" y="123"/>
                  </a:cubicBezTo>
                  <a:cubicBezTo>
                    <a:pt x="116" y="122"/>
                    <a:pt x="116" y="122"/>
                    <a:pt x="116" y="121"/>
                  </a:cubicBezTo>
                  <a:cubicBezTo>
                    <a:pt x="120" y="117"/>
                    <a:pt x="126" y="117"/>
                    <a:pt x="130" y="121"/>
                  </a:cubicBezTo>
                  <a:cubicBezTo>
                    <a:pt x="134" y="124"/>
                    <a:pt x="134" y="131"/>
                    <a:pt x="131" y="135"/>
                  </a:cubicBezTo>
                  <a:cubicBezTo>
                    <a:pt x="123" y="144"/>
                    <a:pt x="115" y="153"/>
                    <a:pt x="106" y="163"/>
                  </a:cubicBezTo>
                  <a:cubicBezTo>
                    <a:pt x="105" y="172"/>
                    <a:pt x="103" y="181"/>
                    <a:pt x="102" y="191"/>
                  </a:cubicBezTo>
                  <a:cubicBezTo>
                    <a:pt x="101" y="201"/>
                    <a:pt x="99" y="210"/>
                    <a:pt x="98" y="220"/>
                  </a:cubicBezTo>
                  <a:cubicBezTo>
                    <a:pt x="96" y="231"/>
                    <a:pt x="95" y="243"/>
                    <a:pt x="93" y="254"/>
                  </a:cubicBezTo>
                  <a:cubicBezTo>
                    <a:pt x="92" y="261"/>
                    <a:pt x="90" y="268"/>
                    <a:pt x="89" y="275"/>
                  </a:cubicBezTo>
                  <a:cubicBezTo>
                    <a:pt x="88" y="281"/>
                    <a:pt x="86" y="287"/>
                    <a:pt x="85" y="293"/>
                  </a:cubicBezTo>
                  <a:cubicBezTo>
                    <a:pt x="82" y="304"/>
                    <a:pt x="79" y="315"/>
                    <a:pt x="75" y="326"/>
                  </a:cubicBezTo>
                  <a:cubicBezTo>
                    <a:pt x="74" y="332"/>
                    <a:pt x="71" y="338"/>
                    <a:pt x="70" y="343"/>
                  </a:cubicBezTo>
                  <a:cubicBezTo>
                    <a:pt x="67" y="349"/>
                    <a:pt x="65" y="354"/>
                    <a:pt x="62" y="360"/>
                  </a:cubicBezTo>
                  <a:cubicBezTo>
                    <a:pt x="60" y="363"/>
                    <a:pt x="59" y="365"/>
                    <a:pt x="56" y="368"/>
                  </a:cubicBezTo>
                  <a:cubicBezTo>
                    <a:pt x="53" y="371"/>
                    <a:pt x="50" y="372"/>
                    <a:pt x="47" y="374"/>
                  </a:cubicBezTo>
                  <a:cubicBezTo>
                    <a:pt x="45" y="374"/>
                    <a:pt x="42" y="375"/>
                    <a:pt x="39" y="375"/>
                  </a:cubicBezTo>
                  <a:cubicBezTo>
                    <a:pt x="36" y="375"/>
                    <a:pt x="34" y="374"/>
                    <a:pt x="31" y="3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720000" y="1750320"/>
              <a:ext cx="42840" cy="161280"/>
            </a:xfrm>
            <a:custGeom>
              <a:avLst/>
              <a:gdLst/>
              <a:ahLst/>
              <a:cxnLst/>
              <a:rect l="l" t="t" r="r" b="b"/>
              <a:pathLst>
                <a:path w="119" h="448" extrusionOk="0">
                  <a:moveTo>
                    <a:pt x="4" y="443"/>
                  </a:moveTo>
                  <a:cubicBezTo>
                    <a:pt x="4" y="442"/>
                    <a:pt x="3" y="441"/>
                    <a:pt x="3" y="440"/>
                  </a:cubicBezTo>
                  <a:cubicBezTo>
                    <a:pt x="0" y="436"/>
                    <a:pt x="1" y="430"/>
                    <a:pt x="5" y="427"/>
                  </a:cubicBezTo>
                  <a:cubicBezTo>
                    <a:pt x="6" y="423"/>
                    <a:pt x="7" y="419"/>
                    <a:pt x="8" y="415"/>
                  </a:cubicBezTo>
                  <a:cubicBezTo>
                    <a:pt x="12" y="401"/>
                    <a:pt x="16" y="387"/>
                    <a:pt x="19" y="372"/>
                  </a:cubicBezTo>
                  <a:cubicBezTo>
                    <a:pt x="21" y="364"/>
                    <a:pt x="22" y="357"/>
                    <a:pt x="23" y="349"/>
                  </a:cubicBezTo>
                  <a:cubicBezTo>
                    <a:pt x="25" y="341"/>
                    <a:pt x="26" y="332"/>
                    <a:pt x="28" y="324"/>
                  </a:cubicBezTo>
                  <a:cubicBezTo>
                    <a:pt x="29" y="312"/>
                    <a:pt x="30" y="300"/>
                    <a:pt x="32" y="289"/>
                  </a:cubicBezTo>
                  <a:cubicBezTo>
                    <a:pt x="33" y="284"/>
                    <a:pt x="33" y="279"/>
                    <a:pt x="33" y="274"/>
                  </a:cubicBezTo>
                  <a:cubicBezTo>
                    <a:pt x="35" y="266"/>
                    <a:pt x="35" y="258"/>
                    <a:pt x="36" y="251"/>
                  </a:cubicBezTo>
                  <a:cubicBezTo>
                    <a:pt x="37" y="239"/>
                    <a:pt x="38" y="228"/>
                    <a:pt x="39" y="216"/>
                  </a:cubicBezTo>
                  <a:cubicBezTo>
                    <a:pt x="40" y="205"/>
                    <a:pt x="41" y="194"/>
                    <a:pt x="42" y="183"/>
                  </a:cubicBezTo>
                  <a:cubicBezTo>
                    <a:pt x="44" y="160"/>
                    <a:pt x="47" y="138"/>
                    <a:pt x="50" y="115"/>
                  </a:cubicBezTo>
                  <a:cubicBezTo>
                    <a:pt x="51" y="107"/>
                    <a:pt x="52" y="100"/>
                    <a:pt x="53" y="92"/>
                  </a:cubicBezTo>
                  <a:cubicBezTo>
                    <a:pt x="55" y="83"/>
                    <a:pt x="57" y="75"/>
                    <a:pt x="59" y="66"/>
                  </a:cubicBezTo>
                  <a:cubicBezTo>
                    <a:pt x="63" y="51"/>
                    <a:pt x="67" y="36"/>
                    <a:pt x="74" y="21"/>
                  </a:cubicBezTo>
                  <a:cubicBezTo>
                    <a:pt x="76" y="18"/>
                    <a:pt x="78" y="15"/>
                    <a:pt x="79" y="13"/>
                  </a:cubicBezTo>
                  <a:cubicBezTo>
                    <a:pt x="81" y="10"/>
                    <a:pt x="83" y="7"/>
                    <a:pt x="86" y="5"/>
                  </a:cubicBezTo>
                  <a:cubicBezTo>
                    <a:pt x="88" y="3"/>
                    <a:pt x="90" y="1"/>
                    <a:pt x="93" y="1"/>
                  </a:cubicBezTo>
                  <a:cubicBezTo>
                    <a:pt x="96" y="0"/>
                    <a:pt x="100" y="0"/>
                    <a:pt x="103" y="1"/>
                  </a:cubicBezTo>
                  <a:cubicBezTo>
                    <a:pt x="115" y="6"/>
                    <a:pt x="117" y="19"/>
                    <a:pt x="118" y="30"/>
                  </a:cubicBezTo>
                  <a:cubicBezTo>
                    <a:pt x="118" y="40"/>
                    <a:pt x="118" y="50"/>
                    <a:pt x="117" y="60"/>
                  </a:cubicBezTo>
                  <a:cubicBezTo>
                    <a:pt x="116" y="68"/>
                    <a:pt x="113" y="76"/>
                    <a:pt x="109" y="84"/>
                  </a:cubicBezTo>
                  <a:cubicBezTo>
                    <a:pt x="108" y="87"/>
                    <a:pt x="106" y="90"/>
                    <a:pt x="104" y="93"/>
                  </a:cubicBezTo>
                  <a:cubicBezTo>
                    <a:pt x="103" y="96"/>
                    <a:pt x="100" y="98"/>
                    <a:pt x="97" y="99"/>
                  </a:cubicBezTo>
                  <a:cubicBezTo>
                    <a:pt x="94" y="101"/>
                    <a:pt x="91" y="101"/>
                    <a:pt x="88" y="100"/>
                  </a:cubicBezTo>
                  <a:cubicBezTo>
                    <a:pt x="85" y="98"/>
                    <a:pt x="82" y="96"/>
                    <a:pt x="81" y="92"/>
                  </a:cubicBezTo>
                  <a:cubicBezTo>
                    <a:pt x="79" y="85"/>
                    <a:pt x="80" y="78"/>
                    <a:pt x="81" y="71"/>
                  </a:cubicBezTo>
                  <a:cubicBezTo>
                    <a:pt x="81" y="70"/>
                    <a:pt x="81" y="68"/>
                    <a:pt x="81" y="67"/>
                  </a:cubicBezTo>
                  <a:cubicBezTo>
                    <a:pt x="77" y="84"/>
                    <a:pt x="74" y="101"/>
                    <a:pt x="71" y="118"/>
                  </a:cubicBezTo>
                  <a:cubicBezTo>
                    <a:pt x="68" y="140"/>
                    <a:pt x="64" y="162"/>
                    <a:pt x="62" y="184"/>
                  </a:cubicBezTo>
                  <a:cubicBezTo>
                    <a:pt x="60" y="207"/>
                    <a:pt x="57" y="230"/>
                    <a:pt x="55" y="253"/>
                  </a:cubicBezTo>
                  <a:cubicBezTo>
                    <a:pt x="53" y="270"/>
                    <a:pt x="51" y="288"/>
                    <a:pt x="49" y="304"/>
                  </a:cubicBezTo>
                  <a:cubicBezTo>
                    <a:pt x="48" y="313"/>
                    <a:pt x="47" y="321"/>
                    <a:pt x="46" y="329"/>
                  </a:cubicBezTo>
                  <a:cubicBezTo>
                    <a:pt x="44" y="338"/>
                    <a:pt x="43" y="348"/>
                    <a:pt x="42" y="357"/>
                  </a:cubicBezTo>
                  <a:lnTo>
                    <a:pt x="42" y="356"/>
                  </a:lnTo>
                  <a:cubicBezTo>
                    <a:pt x="41" y="364"/>
                    <a:pt x="39" y="371"/>
                    <a:pt x="38" y="378"/>
                  </a:cubicBezTo>
                  <a:cubicBezTo>
                    <a:pt x="37" y="385"/>
                    <a:pt x="35" y="391"/>
                    <a:pt x="34" y="398"/>
                  </a:cubicBezTo>
                  <a:cubicBezTo>
                    <a:pt x="33" y="405"/>
                    <a:pt x="31" y="411"/>
                    <a:pt x="30" y="417"/>
                  </a:cubicBezTo>
                  <a:cubicBezTo>
                    <a:pt x="29" y="421"/>
                    <a:pt x="28" y="424"/>
                    <a:pt x="28" y="427"/>
                  </a:cubicBezTo>
                  <a:cubicBezTo>
                    <a:pt x="27" y="429"/>
                    <a:pt x="26" y="431"/>
                    <a:pt x="26" y="433"/>
                  </a:cubicBezTo>
                  <a:cubicBezTo>
                    <a:pt x="25" y="436"/>
                    <a:pt x="25" y="439"/>
                    <a:pt x="22" y="442"/>
                  </a:cubicBezTo>
                  <a:cubicBezTo>
                    <a:pt x="21" y="445"/>
                    <a:pt x="16" y="447"/>
                    <a:pt x="13" y="447"/>
                  </a:cubicBezTo>
                  <a:cubicBezTo>
                    <a:pt x="9" y="447"/>
                    <a:pt x="7" y="445"/>
                    <a:pt x="4" y="4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702360" y="1820160"/>
              <a:ext cx="81360" cy="42840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12" y="116"/>
                  </a:moveTo>
                  <a:cubicBezTo>
                    <a:pt x="10" y="115"/>
                    <a:pt x="7" y="113"/>
                    <a:pt x="6" y="110"/>
                  </a:cubicBezTo>
                  <a:cubicBezTo>
                    <a:pt x="4" y="108"/>
                    <a:pt x="2" y="105"/>
                    <a:pt x="2" y="102"/>
                  </a:cubicBezTo>
                  <a:cubicBezTo>
                    <a:pt x="0" y="95"/>
                    <a:pt x="5" y="88"/>
                    <a:pt x="10" y="84"/>
                  </a:cubicBezTo>
                  <a:cubicBezTo>
                    <a:pt x="15" y="79"/>
                    <a:pt x="21" y="75"/>
                    <a:pt x="27" y="72"/>
                  </a:cubicBezTo>
                  <a:cubicBezTo>
                    <a:pt x="32" y="69"/>
                    <a:pt x="37" y="67"/>
                    <a:pt x="41" y="65"/>
                  </a:cubicBezTo>
                  <a:cubicBezTo>
                    <a:pt x="47" y="62"/>
                    <a:pt x="53" y="59"/>
                    <a:pt x="59" y="57"/>
                  </a:cubicBezTo>
                  <a:cubicBezTo>
                    <a:pt x="65" y="54"/>
                    <a:pt x="71" y="52"/>
                    <a:pt x="77" y="49"/>
                  </a:cubicBezTo>
                  <a:cubicBezTo>
                    <a:pt x="87" y="45"/>
                    <a:pt x="97" y="42"/>
                    <a:pt x="106" y="38"/>
                  </a:cubicBezTo>
                  <a:cubicBezTo>
                    <a:pt x="118" y="34"/>
                    <a:pt x="129" y="30"/>
                    <a:pt x="140" y="27"/>
                  </a:cubicBezTo>
                  <a:cubicBezTo>
                    <a:pt x="164" y="18"/>
                    <a:pt x="187" y="10"/>
                    <a:pt x="211" y="1"/>
                  </a:cubicBezTo>
                  <a:cubicBezTo>
                    <a:pt x="216" y="0"/>
                    <a:pt x="222" y="3"/>
                    <a:pt x="223" y="8"/>
                  </a:cubicBezTo>
                  <a:cubicBezTo>
                    <a:pt x="225" y="13"/>
                    <a:pt x="222" y="18"/>
                    <a:pt x="217" y="20"/>
                  </a:cubicBezTo>
                  <a:cubicBezTo>
                    <a:pt x="196" y="28"/>
                    <a:pt x="175" y="35"/>
                    <a:pt x="155" y="42"/>
                  </a:cubicBezTo>
                  <a:cubicBezTo>
                    <a:pt x="138" y="49"/>
                    <a:pt x="122" y="55"/>
                    <a:pt x="105" y="61"/>
                  </a:cubicBezTo>
                  <a:cubicBezTo>
                    <a:pt x="84" y="70"/>
                    <a:pt x="63" y="79"/>
                    <a:pt x="42" y="89"/>
                  </a:cubicBezTo>
                  <a:cubicBezTo>
                    <a:pt x="38" y="92"/>
                    <a:pt x="34" y="95"/>
                    <a:pt x="30" y="98"/>
                  </a:cubicBezTo>
                  <a:cubicBezTo>
                    <a:pt x="29" y="98"/>
                    <a:pt x="28" y="98"/>
                    <a:pt x="28" y="99"/>
                  </a:cubicBezTo>
                  <a:cubicBezTo>
                    <a:pt x="31" y="103"/>
                    <a:pt x="31" y="109"/>
                    <a:pt x="28" y="113"/>
                  </a:cubicBezTo>
                  <a:cubicBezTo>
                    <a:pt x="26" y="116"/>
                    <a:pt x="22" y="118"/>
                    <a:pt x="18" y="118"/>
                  </a:cubicBezTo>
                  <a:cubicBezTo>
                    <a:pt x="16" y="118"/>
                    <a:pt x="14" y="117"/>
                    <a:pt x="12" y="11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777240" y="1758600"/>
              <a:ext cx="63720" cy="112320"/>
            </a:xfrm>
            <a:custGeom>
              <a:avLst/>
              <a:gdLst/>
              <a:ahLst/>
              <a:cxnLst/>
              <a:rect l="l" t="t" r="r" b="b"/>
              <a:pathLst>
                <a:path w="177" h="312" extrusionOk="0">
                  <a:moveTo>
                    <a:pt x="147" y="83"/>
                  </a:moveTo>
                  <a:cubicBezTo>
                    <a:pt x="149" y="74"/>
                    <a:pt x="151" y="66"/>
                    <a:pt x="152" y="57"/>
                  </a:cubicBezTo>
                  <a:cubicBezTo>
                    <a:pt x="152" y="55"/>
                    <a:pt x="153" y="53"/>
                    <a:pt x="153" y="51"/>
                  </a:cubicBezTo>
                  <a:cubicBezTo>
                    <a:pt x="151" y="58"/>
                    <a:pt x="149" y="66"/>
                    <a:pt x="148" y="73"/>
                  </a:cubicBezTo>
                  <a:cubicBezTo>
                    <a:pt x="148" y="73"/>
                    <a:pt x="148" y="72"/>
                    <a:pt x="149" y="72"/>
                  </a:cubicBezTo>
                  <a:cubicBezTo>
                    <a:pt x="148" y="75"/>
                    <a:pt x="148" y="79"/>
                    <a:pt x="147" y="83"/>
                  </a:cubicBezTo>
                  <a:moveTo>
                    <a:pt x="37" y="283"/>
                  </a:moveTo>
                  <a:lnTo>
                    <a:pt x="38" y="283"/>
                  </a:lnTo>
                  <a:cubicBezTo>
                    <a:pt x="39" y="283"/>
                    <a:pt x="39" y="283"/>
                    <a:pt x="40" y="283"/>
                  </a:cubicBezTo>
                  <a:cubicBezTo>
                    <a:pt x="41" y="283"/>
                    <a:pt x="42" y="282"/>
                    <a:pt x="43" y="282"/>
                  </a:cubicBezTo>
                  <a:cubicBezTo>
                    <a:pt x="44" y="281"/>
                    <a:pt x="45" y="281"/>
                    <a:pt x="46" y="280"/>
                  </a:cubicBezTo>
                  <a:cubicBezTo>
                    <a:pt x="48" y="280"/>
                    <a:pt x="49" y="279"/>
                    <a:pt x="50" y="278"/>
                  </a:cubicBezTo>
                  <a:cubicBezTo>
                    <a:pt x="52" y="276"/>
                    <a:pt x="54" y="275"/>
                    <a:pt x="55" y="274"/>
                  </a:cubicBezTo>
                  <a:cubicBezTo>
                    <a:pt x="59" y="270"/>
                    <a:pt x="63" y="266"/>
                    <a:pt x="66" y="262"/>
                  </a:cubicBezTo>
                  <a:cubicBezTo>
                    <a:pt x="72" y="255"/>
                    <a:pt x="77" y="247"/>
                    <a:pt x="82" y="239"/>
                  </a:cubicBezTo>
                  <a:cubicBezTo>
                    <a:pt x="88" y="230"/>
                    <a:pt x="92" y="221"/>
                    <a:pt x="97" y="212"/>
                  </a:cubicBezTo>
                  <a:cubicBezTo>
                    <a:pt x="99" y="208"/>
                    <a:pt x="101" y="204"/>
                    <a:pt x="103" y="200"/>
                  </a:cubicBezTo>
                  <a:cubicBezTo>
                    <a:pt x="103" y="199"/>
                    <a:pt x="102" y="198"/>
                    <a:pt x="102" y="197"/>
                  </a:cubicBezTo>
                  <a:cubicBezTo>
                    <a:pt x="102" y="196"/>
                    <a:pt x="102" y="195"/>
                    <a:pt x="101" y="193"/>
                  </a:cubicBezTo>
                  <a:cubicBezTo>
                    <a:pt x="100" y="191"/>
                    <a:pt x="99" y="190"/>
                    <a:pt x="99" y="188"/>
                  </a:cubicBezTo>
                  <a:cubicBezTo>
                    <a:pt x="97" y="186"/>
                    <a:pt x="96" y="184"/>
                    <a:pt x="95" y="182"/>
                  </a:cubicBezTo>
                  <a:cubicBezTo>
                    <a:pt x="93" y="180"/>
                    <a:pt x="92" y="178"/>
                    <a:pt x="90" y="176"/>
                  </a:cubicBezTo>
                  <a:cubicBezTo>
                    <a:pt x="89" y="175"/>
                    <a:pt x="87" y="174"/>
                    <a:pt x="86" y="172"/>
                  </a:cubicBezTo>
                  <a:cubicBezTo>
                    <a:pt x="85" y="172"/>
                    <a:pt x="85" y="171"/>
                    <a:pt x="84" y="171"/>
                  </a:cubicBezTo>
                  <a:cubicBezTo>
                    <a:pt x="83" y="170"/>
                    <a:pt x="82" y="170"/>
                    <a:pt x="81" y="169"/>
                  </a:cubicBezTo>
                  <a:cubicBezTo>
                    <a:pt x="80" y="169"/>
                    <a:pt x="79" y="169"/>
                    <a:pt x="79" y="168"/>
                  </a:cubicBezTo>
                  <a:lnTo>
                    <a:pt x="79" y="169"/>
                  </a:lnTo>
                  <a:cubicBezTo>
                    <a:pt x="79" y="168"/>
                    <a:pt x="78" y="168"/>
                    <a:pt x="78" y="168"/>
                  </a:cubicBezTo>
                  <a:cubicBezTo>
                    <a:pt x="77" y="168"/>
                    <a:pt x="75" y="168"/>
                    <a:pt x="74" y="168"/>
                  </a:cubicBezTo>
                  <a:lnTo>
                    <a:pt x="73" y="168"/>
                  </a:lnTo>
                  <a:cubicBezTo>
                    <a:pt x="72" y="168"/>
                    <a:pt x="71" y="168"/>
                    <a:pt x="71" y="169"/>
                  </a:cubicBezTo>
                  <a:cubicBezTo>
                    <a:pt x="70" y="169"/>
                    <a:pt x="69" y="169"/>
                    <a:pt x="68" y="170"/>
                  </a:cubicBezTo>
                  <a:cubicBezTo>
                    <a:pt x="67" y="170"/>
                    <a:pt x="65" y="171"/>
                    <a:pt x="64" y="171"/>
                  </a:cubicBezTo>
                  <a:cubicBezTo>
                    <a:pt x="63" y="172"/>
                    <a:pt x="62" y="173"/>
                    <a:pt x="61" y="174"/>
                  </a:cubicBezTo>
                  <a:cubicBezTo>
                    <a:pt x="60" y="175"/>
                    <a:pt x="58" y="176"/>
                    <a:pt x="57" y="177"/>
                  </a:cubicBezTo>
                  <a:cubicBezTo>
                    <a:pt x="54" y="180"/>
                    <a:pt x="51" y="183"/>
                    <a:pt x="49" y="186"/>
                  </a:cubicBezTo>
                  <a:cubicBezTo>
                    <a:pt x="46" y="190"/>
                    <a:pt x="43" y="194"/>
                    <a:pt x="40" y="199"/>
                  </a:cubicBezTo>
                  <a:cubicBezTo>
                    <a:pt x="40" y="198"/>
                    <a:pt x="40" y="198"/>
                    <a:pt x="40" y="198"/>
                  </a:cubicBezTo>
                  <a:cubicBezTo>
                    <a:pt x="37" y="204"/>
                    <a:pt x="33" y="210"/>
                    <a:pt x="30" y="217"/>
                  </a:cubicBezTo>
                  <a:cubicBezTo>
                    <a:pt x="30" y="217"/>
                    <a:pt x="30" y="216"/>
                    <a:pt x="31" y="216"/>
                  </a:cubicBezTo>
                  <a:cubicBezTo>
                    <a:pt x="29" y="221"/>
                    <a:pt x="27" y="226"/>
                    <a:pt x="25" y="231"/>
                  </a:cubicBezTo>
                  <a:cubicBezTo>
                    <a:pt x="24" y="235"/>
                    <a:pt x="23" y="240"/>
                    <a:pt x="22" y="245"/>
                  </a:cubicBezTo>
                  <a:cubicBezTo>
                    <a:pt x="22" y="248"/>
                    <a:pt x="22" y="251"/>
                    <a:pt x="22" y="253"/>
                  </a:cubicBezTo>
                  <a:cubicBezTo>
                    <a:pt x="22" y="256"/>
                    <a:pt x="22" y="258"/>
                    <a:pt x="22" y="260"/>
                  </a:cubicBezTo>
                  <a:cubicBezTo>
                    <a:pt x="22" y="263"/>
                    <a:pt x="22" y="265"/>
                    <a:pt x="23" y="267"/>
                  </a:cubicBezTo>
                  <a:cubicBezTo>
                    <a:pt x="23" y="269"/>
                    <a:pt x="24" y="270"/>
                    <a:pt x="25" y="272"/>
                  </a:cubicBezTo>
                  <a:cubicBezTo>
                    <a:pt x="25" y="274"/>
                    <a:pt x="26" y="275"/>
                    <a:pt x="26" y="277"/>
                  </a:cubicBezTo>
                  <a:cubicBezTo>
                    <a:pt x="27" y="277"/>
                    <a:pt x="27" y="278"/>
                    <a:pt x="28" y="279"/>
                  </a:cubicBezTo>
                  <a:lnTo>
                    <a:pt x="29" y="280"/>
                  </a:lnTo>
                  <a:lnTo>
                    <a:pt x="30" y="281"/>
                  </a:lnTo>
                  <a:cubicBezTo>
                    <a:pt x="30" y="281"/>
                    <a:pt x="31" y="281"/>
                    <a:pt x="31" y="282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32" y="283"/>
                    <a:pt x="33" y="283"/>
                    <a:pt x="33" y="283"/>
                  </a:cubicBezTo>
                  <a:lnTo>
                    <a:pt x="32" y="283"/>
                  </a:lnTo>
                  <a:cubicBezTo>
                    <a:pt x="33" y="283"/>
                    <a:pt x="34" y="283"/>
                    <a:pt x="35" y="283"/>
                  </a:cubicBezTo>
                  <a:cubicBezTo>
                    <a:pt x="35" y="283"/>
                    <a:pt x="36" y="283"/>
                    <a:pt x="37" y="283"/>
                  </a:cubicBezTo>
                  <a:moveTo>
                    <a:pt x="122" y="306"/>
                  </a:moveTo>
                  <a:cubicBezTo>
                    <a:pt x="120" y="304"/>
                    <a:pt x="118" y="302"/>
                    <a:pt x="118" y="299"/>
                  </a:cubicBezTo>
                  <a:cubicBezTo>
                    <a:pt x="117" y="296"/>
                    <a:pt x="117" y="294"/>
                    <a:pt x="117" y="291"/>
                  </a:cubicBezTo>
                  <a:cubicBezTo>
                    <a:pt x="117" y="288"/>
                    <a:pt x="117" y="284"/>
                    <a:pt x="118" y="281"/>
                  </a:cubicBezTo>
                  <a:cubicBezTo>
                    <a:pt x="118" y="275"/>
                    <a:pt x="118" y="270"/>
                    <a:pt x="118" y="264"/>
                  </a:cubicBezTo>
                  <a:cubicBezTo>
                    <a:pt x="118" y="256"/>
                    <a:pt x="118" y="248"/>
                    <a:pt x="119" y="240"/>
                  </a:cubicBezTo>
                  <a:cubicBezTo>
                    <a:pt x="116" y="242"/>
                    <a:pt x="113" y="243"/>
                    <a:pt x="109" y="242"/>
                  </a:cubicBezTo>
                  <a:cubicBezTo>
                    <a:pt x="108" y="242"/>
                    <a:pt x="107" y="242"/>
                    <a:pt x="106" y="241"/>
                  </a:cubicBezTo>
                  <a:cubicBezTo>
                    <a:pt x="104" y="245"/>
                    <a:pt x="102" y="248"/>
                    <a:pt x="100" y="252"/>
                  </a:cubicBezTo>
                  <a:cubicBezTo>
                    <a:pt x="95" y="259"/>
                    <a:pt x="91" y="266"/>
                    <a:pt x="86" y="273"/>
                  </a:cubicBezTo>
                  <a:cubicBezTo>
                    <a:pt x="77" y="285"/>
                    <a:pt x="65" y="297"/>
                    <a:pt x="51" y="302"/>
                  </a:cubicBezTo>
                  <a:cubicBezTo>
                    <a:pt x="45" y="305"/>
                    <a:pt x="39" y="306"/>
                    <a:pt x="32" y="305"/>
                  </a:cubicBezTo>
                  <a:cubicBezTo>
                    <a:pt x="25" y="304"/>
                    <a:pt x="18" y="301"/>
                    <a:pt x="13" y="295"/>
                  </a:cubicBezTo>
                  <a:cubicBezTo>
                    <a:pt x="8" y="291"/>
                    <a:pt x="6" y="285"/>
                    <a:pt x="4" y="279"/>
                  </a:cubicBezTo>
                  <a:cubicBezTo>
                    <a:pt x="1" y="271"/>
                    <a:pt x="0" y="263"/>
                    <a:pt x="0" y="255"/>
                  </a:cubicBezTo>
                  <a:cubicBezTo>
                    <a:pt x="0" y="238"/>
                    <a:pt x="5" y="221"/>
                    <a:pt x="11" y="206"/>
                  </a:cubicBezTo>
                  <a:cubicBezTo>
                    <a:pt x="18" y="192"/>
                    <a:pt x="26" y="178"/>
                    <a:pt x="37" y="165"/>
                  </a:cubicBezTo>
                  <a:cubicBezTo>
                    <a:pt x="46" y="155"/>
                    <a:pt x="59" y="146"/>
                    <a:pt x="74" y="146"/>
                  </a:cubicBezTo>
                  <a:cubicBezTo>
                    <a:pt x="85" y="145"/>
                    <a:pt x="95" y="150"/>
                    <a:pt x="103" y="157"/>
                  </a:cubicBezTo>
                  <a:cubicBezTo>
                    <a:pt x="108" y="162"/>
                    <a:pt x="112" y="167"/>
                    <a:pt x="116" y="172"/>
                  </a:cubicBezTo>
                  <a:cubicBezTo>
                    <a:pt x="117" y="168"/>
                    <a:pt x="119" y="164"/>
                    <a:pt x="121" y="160"/>
                  </a:cubicBezTo>
                  <a:cubicBezTo>
                    <a:pt x="121" y="159"/>
                    <a:pt x="121" y="159"/>
                    <a:pt x="121" y="158"/>
                  </a:cubicBezTo>
                  <a:cubicBezTo>
                    <a:pt x="122" y="138"/>
                    <a:pt x="123" y="119"/>
                    <a:pt x="124" y="99"/>
                  </a:cubicBezTo>
                  <a:cubicBezTo>
                    <a:pt x="125" y="80"/>
                    <a:pt x="128" y="60"/>
                    <a:pt x="133" y="41"/>
                  </a:cubicBezTo>
                  <a:cubicBezTo>
                    <a:pt x="135" y="33"/>
                    <a:pt x="138" y="24"/>
                    <a:pt x="142" y="16"/>
                  </a:cubicBezTo>
                  <a:cubicBezTo>
                    <a:pt x="144" y="13"/>
                    <a:pt x="146" y="10"/>
                    <a:pt x="149" y="8"/>
                  </a:cubicBezTo>
                  <a:cubicBezTo>
                    <a:pt x="152" y="5"/>
                    <a:pt x="155" y="4"/>
                    <a:pt x="159" y="2"/>
                  </a:cubicBezTo>
                  <a:cubicBezTo>
                    <a:pt x="165" y="0"/>
                    <a:pt x="170" y="3"/>
                    <a:pt x="172" y="8"/>
                  </a:cubicBezTo>
                  <a:cubicBezTo>
                    <a:pt x="174" y="10"/>
                    <a:pt x="176" y="13"/>
                    <a:pt x="176" y="17"/>
                  </a:cubicBezTo>
                  <a:cubicBezTo>
                    <a:pt x="176" y="20"/>
                    <a:pt x="176" y="23"/>
                    <a:pt x="176" y="26"/>
                  </a:cubicBezTo>
                  <a:cubicBezTo>
                    <a:pt x="176" y="31"/>
                    <a:pt x="175" y="36"/>
                    <a:pt x="174" y="41"/>
                  </a:cubicBezTo>
                  <a:cubicBezTo>
                    <a:pt x="173" y="52"/>
                    <a:pt x="172" y="63"/>
                    <a:pt x="170" y="73"/>
                  </a:cubicBezTo>
                  <a:cubicBezTo>
                    <a:pt x="165" y="98"/>
                    <a:pt x="157" y="123"/>
                    <a:pt x="148" y="146"/>
                  </a:cubicBezTo>
                  <a:cubicBezTo>
                    <a:pt x="146" y="152"/>
                    <a:pt x="144" y="158"/>
                    <a:pt x="142" y="163"/>
                  </a:cubicBezTo>
                  <a:cubicBezTo>
                    <a:pt x="141" y="182"/>
                    <a:pt x="140" y="200"/>
                    <a:pt x="139" y="219"/>
                  </a:cubicBezTo>
                  <a:lnTo>
                    <a:pt x="139" y="218"/>
                  </a:lnTo>
                  <a:cubicBezTo>
                    <a:pt x="139" y="219"/>
                    <a:pt x="139" y="219"/>
                    <a:pt x="139" y="219"/>
                  </a:cubicBezTo>
                  <a:lnTo>
                    <a:pt x="139" y="220"/>
                  </a:lnTo>
                  <a:cubicBezTo>
                    <a:pt x="139" y="219"/>
                    <a:pt x="139" y="219"/>
                    <a:pt x="139" y="219"/>
                  </a:cubicBezTo>
                  <a:cubicBezTo>
                    <a:pt x="139" y="244"/>
                    <a:pt x="139" y="267"/>
                    <a:pt x="140" y="292"/>
                  </a:cubicBezTo>
                  <a:cubicBezTo>
                    <a:pt x="144" y="297"/>
                    <a:pt x="143" y="304"/>
                    <a:pt x="138" y="308"/>
                  </a:cubicBezTo>
                  <a:cubicBezTo>
                    <a:pt x="136" y="310"/>
                    <a:pt x="134" y="311"/>
                    <a:pt x="131" y="311"/>
                  </a:cubicBezTo>
                  <a:cubicBezTo>
                    <a:pt x="128" y="311"/>
                    <a:pt x="124" y="309"/>
                    <a:pt x="122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849960" y="1798560"/>
              <a:ext cx="24120" cy="56520"/>
            </a:xfrm>
            <a:custGeom>
              <a:avLst/>
              <a:gdLst/>
              <a:ahLst/>
              <a:cxnLst/>
              <a:rect l="l" t="t" r="r" b="b"/>
              <a:pathLst>
                <a:path w="67" h="157" extrusionOk="0">
                  <a:moveTo>
                    <a:pt x="43" y="151"/>
                  </a:moveTo>
                  <a:cubicBezTo>
                    <a:pt x="38" y="143"/>
                    <a:pt x="33" y="135"/>
                    <a:pt x="29" y="127"/>
                  </a:cubicBezTo>
                  <a:cubicBezTo>
                    <a:pt x="25" y="120"/>
                    <a:pt x="22" y="113"/>
                    <a:pt x="19" y="105"/>
                  </a:cubicBezTo>
                  <a:cubicBezTo>
                    <a:pt x="13" y="91"/>
                    <a:pt x="7" y="77"/>
                    <a:pt x="4" y="62"/>
                  </a:cubicBezTo>
                  <a:cubicBezTo>
                    <a:pt x="2" y="52"/>
                    <a:pt x="0" y="41"/>
                    <a:pt x="1" y="31"/>
                  </a:cubicBezTo>
                  <a:cubicBezTo>
                    <a:pt x="1" y="26"/>
                    <a:pt x="3" y="21"/>
                    <a:pt x="5" y="17"/>
                  </a:cubicBezTo>
                  <a:cubicBezTo>
                    <a:pt x="7" y="12"/>
                    <a:pt x="10" y="9"/>
                    <a:pt x="14" y="6"/>
                  </a:cubicBezTo>
                  <a:cubicBezTo>
                    <a:pt x="18" y="1"/>
                    <a:pt x="26" y="0"/>
                    <a:pt x="31" y="5"/>
                  </a:cubicBezTo>
                  <a:cubicBezTo>
                    <a:pt x="33" y="7"/>
                    <a:pt x="34" y="10"/>
                    <a:pt x="35" y="13"/>
                  </a:cubicBezTo>
                  <a:cubicBezTo>
                    <a:pt x="35" y="17"/>
                    <a:pt x="33" y="20"/>
                    <a:pt x="30" y="23"/>
                  </a:cubicBezTo>
                  <a:cubicBezTo>
                    <a:pt x="30" y="24"/>
                    <a:pt x="28" y="24"/>
                    <a:pt x="27" y="26"/>
                  </a:cubicBezTo>
                  <a:cubicBezTo>
                    <a:pt x="28" y="25"/>
                    <a:pt x="28" y="25"/>
                    <a:pt x="28" y="24"/>
                  </a:cubicBezTo>
                  <a:cubicBezTo>
                    <a:pt x="28" y="25"/>
                    <a:pt x="27" y="26"/>
                    <a:pt x="27" y="26"/>
                  </a:cubicBezTo>
                  <a:cubicBezTo>
                    <a:pt x="26" y="27"/>
                    <a:pt x="26" y="27"/>
                    <a:pt x="25" y="28"/>
                  </a:cubicBezTo>
                  <a:lnTo>
                    <a:pt x="25" y="29"/>
                  </a:lnTo>
                  <a:cubicBezTo>
                    <a:pt x="25" y="30"/>
                    <a:pt x="24" y="31"/>
                    <a:pt x="24" y="32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1"/>
                    <a:pt x="24" y="32"/>
                    <a:pt x="24" y="33"/>
                  </a:cubicBezTo>
                  <a:cubicBezTo>
                    <a:pt x="24" y="34"/>
                    <a:pt x="24" y="36"/>
                    <a:pt x="24" y="38"/>
                  </a:cubicBezTo>
                  <a:cubicBezTo>
                    <a:pt x="24" y="40"/>
                    <a:pt x="24" y="42"/>
                    <a:pt x="24" y="44"/>
                  </a:cubicBezTo>
                  <a:cubicBezTo>
                    <a:pt x="25" y="49"/>
                    <a:pt x="25" y="55"/>
                    <a:pt x="27" y="60"/>
                  </a:cubicBezTo>
                  <a:cubicBezTo>
                    <a:pt x="29" y="68"/>
                    <a:pt x="31" y="76"/>
                    <a:pt x="34" y="84"/>
                  </a:cubicBezTo>
                  <a:cubicBezTo>
                    <a:pt x="37" y="90"/>
                    <a:pt x="39" y="95"/>
                    <a:pt x="41" y="101"/>
                  </a:cubicBezTo>
                  <a:cubicBezTo>
                    <a:pt x="44" y="107"/>
                    <a:pt x="47" y="113"/>
                    <a:pt x="50" y="119"/>
                  </a:cubicBezTo>
                  <a:cubicBezTo>
                    <a:pt x="54" y="126"/>
                    <a:pt x="58" y="132"/>
                    <a:pt x="62" y="139"/>
                  </a:cubicBezTo>
                  <a:cubicBezTo>
                    <a:pt x="66" y="144"/>
                    <a:pt x="64" y="151"/>
                    <a:pt x="59" y="154"/>
                  </a:cubicBezTo>
                  <a:cubicBezTo>
                    <a:pt x="57" y="155"/>
                    <a:pt x="55" y="156"/>
                    <a:pt x="53" y="156"/>
                  </a:cubicBezTo>
                  <a:cubicBezTo>
                    <a:pt x="49" y="156"/>
                    <a:pt x="45" y="154"/>
                    <a:pt x="43" y="1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834480" y="1800000"/>
              <a:ext cx="60480" cy="77760"/>
            </a:xfrm>
            <a:custGeom>
              <a:avLst/>
              <a:gdLst/>
              <a:ahLst/>
              <a:cxnLst/>
              <a:rect l="l" t="t" r="r" b="b"/>
              <a:pathLst>
                <a:path w="168" h="216" extrusionOk="0">
                  <a:moveTo>
                    <a:pt x="7" y="214"/>
                  </a:moveTo>
                  <a:cubicBezTo>
                    <a:pt x="3" y="211"/>
                    <a:pt x="0" y="204"/>
                    <a:pt x="3" y="198"/>
                  </a:cubicBezTo>
                  <a:cubicBezTo>
                    <a:pt x="8" y="189"/>
                    <a:pt x="14" y="180"/>
                    <a:pt x="19" y="171"/>
                  </a:cubicBezTo>
                  <a:cubicBezTo>
                    <a:pt x="19" y="170"/>
                    <a:pt x="20" y="170"/>
                    <a:pt x="20" y="170"/>
                  </a:cubicBezTo>
                  <a:cubicBezTo>
                    <a:pt x="20" y="169"/>
                    <a:pt x="20" y="169"/>
                    <a:pt x="20" y="169"/>
                  </a:cubicBezTo>
                  <a:lnTo>
                    <a:pt x="21" y="169"/>
                  </a:lnTo>
                  <a:lnTo>
                    <a:pt x="21" y="168"/>
                  </a:lnTo>
                  <a:lnTo>
                    <a:pt x="21" y="167"/>
                  </a:lnTo>
                  <a:cubicBezTo>
                    <a:pt x="22" y="167"/>
                    <a:pt x="22" y="166"/>
                    <a:pt x="22" y="166"/>
                  </a:cubicBezTo>
                  <a:cubicBezTo>
                    <a:pt x="24" y="164"/>
                    <a:pt x="25" y="162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lnTo>
                    <a:pt x="26" y="159"/>
                  </a:lnTo>
                  <a:cubicBezTo>
                    <a:pt x="27" y="158"/>
                    <a:pt x="28" y="157"/>
                    <a:pt x="28" y="157"/>
                  </a:cubicBezTo>
                  <a:cubicBezTo>
                    <a:pt x="28" y="157"/>
                    <a:pt x="28" y="156"/>
                    <a:pt x="29" y="155"/>
                  </a:cubicBezTo>
                  <a:lnTo>
                    <a:pt x="29" y="154"/>
                  </a:lnTo>
                  <a:cubicBezTo>
                    <a:pt x="29" y="155"/>
                    <a:pt x="29" y="155"/>
                    <a:pt x="29" y="155"/>
                  </a:cubicBezTo>
                  <a:lnTo>
                    <a:pt x="29" y="154"/>
                  </a:lnTo>
                  <a:lnTo>
                    <a:pt x="30" y="154"/>
                  </a:lnTo>
                  <a:cubicBezTo>
                    <a:pt x="29" y="154"/>
                    <a:pt x="29" y="154"/>
                    <a:pt x="29" y="154"/>
                  </a:cubicBezTo>
                  <a:cubicBezTo>
                    <a:pt x="43" y="133"/>
                    <a:pt x="56" y="112"/>
                    <a:pt x="69" y="91"/>
                  </a:cubicBezTo>
                  <a:cubicBezTo>
                    <a:pt x="75" y="80"/>
                    <a:pt x="82" y="69"/>
                    <a:pt x="89" y="59"/>
                  </a:cubicBezTo>
                  <a:cubicBezTo>
                    <a:pt x="96" y="48"/>
                    <a:pt x="104" y="38"/>
                    <a:pt x="112" y="28"/>
                  </a:cubicBezTo>
                  <a:cubicBezTo>
                    <a:pt x="117" y="22"/>
                    <a:pt x="123" y="16"/>
                    <a:pt x="128" y="11"/>
                  </a:cubicBezTo>
                  <a:cubicBezTo>
                    <a:pt x="134" y="6"/>
                    <a:pt x="141" y="2"/>
                    <a:pt x="148" y="0"/>
                  </a:cubicBezTo>
                  <a:cubicBezTo>
                    <a:pt x="150" y="0"/>
                    <a:pt x="152" y="0"/>
                    <a:pt x="155" y="0"/>
                  </a:cubicBezTo>
                  <a:cubicBezTo>
                    <a:pt x="161" y="0"/>
                    <a:pt x="166" y="4"/>
                    <a:pt x="167" y="11"/>
                  </a:cubicBezTo>
                  <a:cubicBezTo>
                    <a:pt x="167" y="18"/>
                    <a:pt x="162" y="23"/>
                    <a:pt x="155" y="24"/>
                  </a:cubicBezTo>
                  <a:cubicBezTo>
                    <a:pt x="155" y="23"/>
                    <a:pt x="154" y="23"/>
                    <a:pt x="154" y="23"/>
                  </a:cubicBezTo>
                  <a:cubicBezTo>
                    <a:pt x="154" y="24"/>
                    <a:pt x="155" y="24"/>
                    <a:pt x="155" y="24"/>
                  </a:cubicBezTo>
                  <a:lnTo>
                    <a:pt x="154" y="24"/>
                  </a:lnTo>
                  <a:lnTo>
                    <a:pt x="154" y="23"/>
                  </a:lnTo>
                  <a:cubicBezTo>
                    <a:pt x="154" y="24"/>
                    <a:pt x="154" y="24"/>
                    <a:pt x="153" y="24"/>
                  </a:cubicBezTo>
                  <a:lnTo>
                    <a:pt x="152" y="24"/>
                  </a:lnTo>
                  <a:lnTo>
                    <a:pt x="151" y="24"/>
                  </a:lnTo>
                  <a:cubicBezTo>
                    <a:pt x="151" y="24"/>
                    <a:pt x="150" y="24"/>
                    <a:pt x="149" y="25"/>
                  </a:cubicBezTo>
                  <a:cubicBezTo>
                    <a:pt x="148" y="25"/>
                    <a:pt x="147" y="26"/>
                    <a:pt x="146" y="27"/>
                  </a:cubicBezTo>
                  <a:cubicBezTo>
                    <a:pt x="144" y="29"/>
                    <a:pt x="141" y="31"/>
                    <a:pt x="140" y="32"/>
                  </a:cubicBezTo>
                  <a:cubicBezTo>
                    <a:pt x="135" y="36"/>
                    <a:pt x="131" y="41"/>
                    <a:pt x="127" y="45"/>
                  </a:cubicBezTo>
                  <a:lnTo>
                    <a:pt x="127" y="46"/>
                  </a:lnTo>
                  <a:cubicBezTo>
                    <a:pt x="116" y="60"/>
                    <a:pt x="106" y="74"/>
                    <a:pt x="97" y="88"/>
                  </a:cubicBezTo>
                  <a:cubicBezTo>
                    <a:pt x="91" y="97"/>
                    <a:pt x="86" y="106"/>
                    <a:pt x="80" y="115"/>
                  </a:cubicBezTo>
                  <a:cubicBezTo>
                    <a:pt x="69" y="131"/>
                    <a:pt x="59" y="148"/>
                    <a:pt x="48" y="165"/>
                  </a:cubicBezTo>
                  <a:cubicBezTo>
                    <a:pt x="39" y="180"/>
                    <a:pt x="31" y="194"/>
                    <a:pt x="22" y="209"/>
                  </a:cubicBezTo>
                  <a:cubicBezTo>
                    <a:pt x="21" y="212"/>
                    <a:pt x="17" y="215"/>
                    <a:pt x="12" y="215"/>
                  </a:cubicBezTo>
                  <a:cubicBezTo>
                    <a:pt x="11" y="215"/>
                    <a:pt x="9" y="214"/>
                    <a:pt x="7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929880" y="1815120"/>
              <a:ext cx="57960" cy="18720"/>
            </a:xfrm>
            <a:custGeom>
              <a:avLst/>
              <a:gdLst/>
              <a:ahLst/>
              <a:cxnLst/>
              <a:rect l="l" t="t" r="r" b="b"/>
              <a:pathLst>
                <a:path w="161" h="52" extrusionOk="0">
                  <a:moveTo>
                    <a:pt x="2" y="43"/>
                  </a:moveTo>
                  <a:cubicBezTo>
                    <a:pt x="0" y="36"/>
                    <a:pt x="4" y="30"/>
                    <a:pt x="10" y="28"/>
                  </a:cubicBezTo>
                  <a:cubicBezTo>
                    <a:pt x="21" y="24"/>
                    <a:pt x="32" y="21"/>
                    <a:pt x="43" y="19"/>
                  </a:cubicBezTo>
                  <a:cubicBezTo>
                    <a:pt x="53" y="16"/>
                    <a:pt x="64" y="14"/>
                    <a:pt x="76" y="12"/>
                  </a:cubicBezTo>
                  <a:cubicBezTo>
                    <a:pt x="99" y="8"/>
                    <a:pt x="123" y="5"/>
                    <a:pt x="146" y="0"/>
                  </a:cubicBezTo>
                  <a:cubicBezTo>
                    <a:pt x="152" y="0"/>
                    <a:pt x="158" y="3"/>
                    <a:pt x="159" y="10"/>
                  </a:cubicBezTo>
                  <a:cubicBezTo>
                    <a:pt x="160" y="15"/>
                    <a:pt x="156" y="21"/>
                    <a:pt x="150" y="22"/>
                  </a:cubicBezTo>
                  <a:cubicBezTo>
                    <a:pt x="135" y="25"/>
                    <a:pt x="119" y="27"/>
                    <a:pt x="104" y="30"/>
                  </a:cubicBezTo>
                  <a:cubicBezTo>
                    <a:pt x="90" y="32"/>
                    <a:pt x="75" y="34"/>
                    <a:pt x="61" y="38"/>
                  </a:cubicBezTo>
                  <a:lnTo>
                    <a:pt x="60" y="38"/>
                  </a:lnTo>
                  <a:cubicBezTo>
                    <a:pt x="55" y="39"/>
                    <a:pt x="50" y="41"/>
                    <a:pt x="45" y="42"/>
                  </a:cubicBezTo>
                  <a:lnTo>
                    <a:pt x="46" y="42"/>
                  </a:lnTo>
                  <a:cubicBezTo>
                    <a:pt x="37" y="44"/>
                    <a:pt x="27" y="47"/>
                    <a:pt x="17" y="50"/>
                  </a:cubicBezTo>
                  <a:cubicBezTo>
                    <a:pt x="16" y="51"/>
                    <a:pt x="14" y="51"/>
                    <a:pt x="13" y="51"/>
                  </a:cubicBezTo>
                  <a:cubicBezTo>
                    <a:pt x="9" y="51"/>
                    <a:pt x="4" y="48"/>
                    <a:pt x="2" y="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953280" y="1805040"/>
              <a:ext cx="16200" cy="54720"/>
            </a:xfrm>
            <a:custGeom>
              <a:avLst/>
              <a:gdLst/>
              <a:ahLst/>
              <a:cxnLst/>
              <a:rect l="l" t="t" r="r" b="b"/>
              <a:pathLst>
                <a:path w="45" h="152" extrusionOk="0">
                  <a:moveTo>
                    <a:pt x="8" y="142"/>
                  </a:moveTo>
                  <a:cubicBezTo>
                    <a:pt x="6" y="135"/>
                    <a:pt x="5" y="128"/>
                    <a:pt x="4" y="120"/>
                  </a:cubicBezTo>
                  <a:cubicBezTo>
                    <a:pt x="1" y="108"/>
                    <a:pt x="0" y="95"/>
                    <a:pt x="0" y="82"/>
                  </a:cubicBezTo>
                  <a:cubicBezTo>
                    <a:pt x="1" y="69"/>
                    <a:pt x="1" y="54"/>
                    <a:pt x="5" y="41"/>
                  </a:cubicBezTo>
                  <a:cubicBezTo>
                    <a:pt x="8" y="28"/>
                    <a:pt x="14" y="17"/>
                    <a:pt x="21" y="6"/>
                  </a:cubicBezTo>
                  <a:cubicBezTo>
                    <a:pt x="25" y="1"/>
                    <a:pt x="33" y="0"/>
                    <a:pt x="38" y="3"/>
                  </a:cubicBezTo>
                  <a:cubicBezTo>
                    <a:pt x="43" y="7"/>
                    <a:pt x="44" y="15"/>
                    <a:pt x="40" y="20"/>
                  </a:cubicBezTo>
                  <a:cubicBezTo>
                    <a:pt x="39" y="22"/>
                    <a:pt x="37" y="25"/>
                    <a:pt x="36" y="28"/>
                  </a:cubicBezTo>
                  <a:cubicBezTo>
                    <a:pt x="34" y="31"/>
                    <a:pt x="32" y="34"/>
                    <a:pt x="31" y="36"/>
                  </a:cubicBezTo>
                  <a:cubicBezTo>
                    <a:pt x="29" y="39"/>
                    <a:pt x="28" y="43"/>
                    <a:pt x="27" y="46"/>
                  </a:cubicBezTo>
                  <a:cubicBezTo>
                    <a:pt x="26" y="50"/>
                    <a:pt x="25" y="54"/>
                    <a:pt x="25" y="58"/>
                  </a:cubicBezTo>
                  <a:cubicBezTo>
                    <a:pt x="25" y="57"/>
                    <a:pt x="25" y="57"/>
                    <a:pt x="25" y="56"/>
                  </a:cubicBezTo>
                  <a:cubicBezTo>
                    <a:pt x="24" y="64"/>
                    <a:pt x="23" y="73"/>
                    <a:pt x="23" y="82"/>
                  </a:cubicBezTo>
                  <a:cubicBezTo>
                    <a:pt x="23" y="90"/>
                    <a:pt x="23" y="98"/>
                    <a:pt x="24" y="106"/>
                  </a:cubicBezTo>
                  <a:lnTo>
                    <a:pt x="24" y="107"/>
                  </a:lnTo>
                  <a:lnTo>
                    <a:pt x="24" y="108"/>
                  </a:lnTo>
                  <a:cubicBezTo>
                    <a:pt x="24" y="107"/>
                    <a:pt x="24" y="107"/>
                    <a:pt x="24" y="107"/>
                  </a:cubicBezTo>
                  <a:cubicBezTo>
                    <a:pt x="25" y="117"/>
                    <a:pt x="27" y="128"/>
                    <a:pt x="29" y="138"/>
                  </a:cubicBezTo>
                  <a:cubicBezTo>
                    <a:pt x="30" y="144"/>
                    <a:pt x="26" y="150"/>
                    <a:pt x="20" y="151"/>
                  </a:cubicBezTo>
                  <a:cubicBezTo>
                    <a:pt x="19" y="151"/>
                    <a:pt x="19" y="151"/>
                    <a:pt x="18" y="151"/>
                  </a:cubicBezTo>
                  <a:cubicBezTo>
                    <a:pt x="13" y="151"/>
                    <a:pt x="8" y="147"/>
                    <a:pt x="8" y="1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1027080" y="1747440"/>
              <a:ext cx="85680" cy="160200"/>
            </a:xfrm>
            <a:custGeom>
              <a:avLst/>
              <a:gdLst/>
              <a:ahLst/>
              <a:cxnLst/>
              <a:rect l="l" t="t" r="r" b="b"/>
              <a:pathLst>
                <a:path w="238" h="445" extrusionOk="0">
                  <a:moveTo>
                    <a:pt x="33" y="435"/>
                  </a:moveTo>
                  <a:cubicBezTo>
                    <a:pt x="27" y="432"/>
                    <a:pt x="21" y="428"/>
                    <a:pt x="15" y="423"/>
                  </a:cubicBezTo>
                  <a:cubicBezTo>
                    <a:pt x="9" y="418"/>
                    <a:pt x="4" y="413"/>
                    <a:pt x="2" y="406"/>
                  </a:cubicBezTo>
                  <a:cubicBezTo>
                    <a:pt x="1" y="403"/>
                    <a:pt x="0" y="399"/>
                    <a:pt x="0" y="396"/>
                  </a:cubicBezTo>
                  <a:cubicBezTo>
                    <a:pt x="0" y="392"/>
                    <a:pt x="1" y="389"/>
                    <a:pt x="2" y="386"/>
                  </a:cubicBezTo>
                  <a:cubicBezTo>
                    <a:pt x="2" y="385"/>
                    <a:pt x="2" y="385"/>
                    <a:pt x="2" y="384"/>
                  </a:cubicBezTo>
                  <a:cubicBezTo>
                    <a:pt x="4" y="378"/>
                    <a:pt x="9" y="374"/>
                    <a:pt x="16" y="375"/>
                  </a:cubicBezTo>
                  <a:cubicBezTo>
                    <a:pt x="22" y="377"/>
                    <a:pt x="26" y="383"/>
                    <a:pt x="25" y="389"/>
                  </a:cubicBezTo>
                  <a:cubicBezTo>
                    <a:pt x="25" y="391"/>
                    <a:pt x="24" y="392"/>
                    <a:pt x="23" y="394"/>
                  </a:cubicBez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cubicBezTo>
                    <a:pt x="23" y="396"/>
                    <a:pt x="23" y="397"/>
                    <a:pt x="24" y="397"/>
                  </a:cubicBezTo>
                  <a:cubicBezTo>
                    <a:pt x="24" y="398"/>
                    <a:pt x="24" y="399"/>
                    <a:pt x="24" y="399"/>
                  </a:cubicBezTo>
                  <a:cubicBezTo>
                    <a:pt x="25" y="399"/>
                    <a:pt x="25" y="400"/>
                    <a:pt x="25" y="400"/>
                  </a:cubicBezTo>
                  <a:cubicBezTo>
                    <a:pt x="25" y="400"/>
                    <a:pt x="25" y="401"/>
                    <a:pt x="26" y="402"/>
                  </a:cubicBezTo>
                  <a:cubicBezTo>
                    <a:pt x="28" y="404"/>
                    <a:pt x="29" y="405"/>
                    <a:pt x="30" y="406"/>
                  </a:cubicBezTo>
                  <a:cubicBezTo>
                    <a:pt x="33" y="409"/>
                    <a:pt x="37" y="411"/>
                    <a:pt x="40" y="413"/>
                  </a:cubicBezTo>
                  <a:cubicBezTo>
                    <a:pt x="42" y="414"/>
                    <a:pt x="43" y="415"/>
                    <a:pt x="46" y="416"/>
                  </a:cubicBezTo>
                  <a:cubicBezTo>
                    <a:pt x="48" y="417"/>
                    <a:pt x="50" y="418"/>
                    <a:pt x="52" y="418"/>
                  </a:cubicBezTo>
                  <a:cubicBezTo>
                    <a:pt x="55" y="419"/>
                    <a:pt x="58" y="420"/>
                    <a:pt x="61" y="420"/>
                  </a:cubicBezTo>
                  <a:cubicBezTo>
                    <a:pt x="64" y="421"/>
                    <a:pt x="67" y="421"/>
                    <a:pt x="69" y="421"/>
                  </a:cubicBezTo>
                  <a:cubicBezTo>
                    <a:pt x="73" y="421"/>
                    <a:pt x="76" y="421"/>
                    <a:pt x="79" y="420"/>
                  </a:cubicBezTo>
                  <a:cubicBezTo>
                    <a:pt x="82" y="420"/>
                    <a:pt x="85" y="420"/>
                    <a:pt x="88" y="419"/>
                  </a:cubicBezTo>
                  <a:cubicBezTo>
                    <a:pt x="89" y="418"/>
                    <a:pt x="90" y="418"/>
                    <a:pt x="92" y="418"/>
                  </a:cubicBezTo>
                  <a:cubicBezTo>
                    <a:pt x="93" y="417"/>
                    <a:pt x="94" y="417"/>
                    <a:pt x="95" y="416"/>
                  </a:cubicBezTo>
                  <a:cubicBezTo>
                    <a:pt x="96" y="416"/>
                    <a:pt x="97" y="415"/>
                    <a:pt x="97" y="414"/>
                  </a:cubicBezTo>
                  <a:cubicBezTo>
                    <a:pt x="99" y="414"/>
                    <a:pt x="99" y="413"/>
                    <a:pt x="100" y="413"/>
                  </a:cubicBezTo>
                  <a:cubicBezTo>
                    <a:pt x="101" y="411"/>
                    <a:pt x="102" y="410"/>
                    <a:pt x="103" y="410"/>
                  </a:cubicBezTo>
                  <a:cubicBezTo>
                    <a:pt x="104" y="408"/>
                    <a:pt x="105" y="407"/>
                    <a:pt x="106" y="405"/>
                  </a:cubicBezTo>
                  <a:cubicBezTo>
                    <a:pt x="107" y="403"/>
                    <a:pt x="109" y="400"/>
                    <a:pt x="110" y="398"/>
                  </a:cubicBezTo>
                  <a:cubicBezTo>
                    <a:pt x="112" y="393"/>
                    <a:pt x="114" y="387"/>
                    <a:pt x="116" y="381"/>
                  </a:cubicBezTo>
                  <a:cubicBezTo>
                    <a:pt x="116" y="382"/>
                    <a:pt x="115" y="382"/>
                    <a:pt x="115" y="383"/>
                  </a:cubicBezTo>
                  <a:cubicBezTo>
                    <a:pt x="118" y="373"/>
                    <a:pt x="120" y="363"/>
                    <a:pt x="122" y="353"/>
                  </a:cubicBezTo>
                  <a:cubicBezTo>
                    <a:pt x="123" y="349"/>
                    <a:pt x="123" y="346"/>
                    <a:pt x="123" y="342"/>
                  </a:cubicBezTo>
                  <a:cubicBezTo>
                    <a:pt x="124" y="339"/>
                    <a:pt x="124" y="336"/>
                    <a:pt x="124" y="332"/>
                  </a:cubicBezTo>
                  <a:cubicBezTo>
                    <a:pt x="125" y="325"/>
                    <a:pt x="125" y="317"/>
                    <a:pt x="126" y="310"/>
                  </a:cubicBezTo>
                  <a:cubicBezTo>
                    <a:pt x="126" y="300"/>
                    <a:pt x="126" y="290"/>
                    <a:pt x="126" y="280"/>
                  </a:cubicBezTo>
                  <a:cubicBezTo>
                    <a:pt x="126" y="255"/>
                    <a:pt x="126" y="230"/>
                    <a:pt x="126" y="205"/>
                  </a:cubicBezTo>
                  <a:cubicBezTo>
                    <a:pt x="126" y="194"/>
                    <a:pt x="127" y="182"/>
                    <a:pt x="127" y="171"/>
                  </a:cubicBezTo>
                  <a:cubicBezTo>
                    <a:pt x="128" y="148"/>
                    <a:pt x="129" y="126"/>
                    <a:pt x="132" y="104"/>
                  </a:cubicBezTo>
                  <a:cubicBezTo>
                    <a:pt x="135" y="88"/>
                    <a:pt x="139" y="72"/>
                    <a:pt x="145" y="57"/>
                  </a:cubicBezTo>
                  <a:cubicBezTo>
                    <a:pt x="152" y="43"/>
                    <a:pt x="159" y="29"/>
                    <a:pt x="170" y="17"/>
                  </a:cubicBezTo>
                  <a:cubicBezTo>
                    <a:pt x="174" y="12"/>
                    <a:pt x="180" y="8"/>
                    <a:pt x="185" y="4"/>
                  </a:cubicBezTo>
                  <a:cubicBezTo>
                    <a:pt x="192" y="1"/>
                    <a:pt x="199" y="0"/>
                    <a:pt x="206" y="2"/>
                  </a:cubicBezTo>
                  <a:cubicBezTo>
                    <a:pt x="212" y="3"/>
                    <a:pt x="219" y="7"/>
                    <a:pt x="223" y="11"/>
                  </a:cubicBezTo>
                  <a:cubicBezTo>
                    <a:pt x="228" y="16"/>
                    <a:pt x="231" y="23"/>
                    <a:pt x="233" y="30"/>
                  </a:cubicBezTo>
                  <a:cubicBezTo>
                    <a:pt x="237" y="43"/>
                    <a:pt x="235" y="59"/>
                    <a:pt x="229" y="72"/>
                  </a:cubicBezTo>
                  <a:cubicBezTo>
                    <a:pt x="227" y="77"/>
                    <a:pt x="223" y="82"/>
                    <a:pt x="218" y="86"/>
                  </a:cubicBezTo>
                  <a:cubicBezTo>
                    <a:pt x="216" y="88"/>
                    <a:pt x="213" y="89"/>
                    <a:pt x="210" y="89"/>
                  </a:cubicBezTo>
                  <a:cubicBezTo>
                    <a:pt x="206" y="89"/>
                    <a:pt x="203" y="88"/>
                    <a:pt x="201" y="86"/>
                  </a:cubicBezTo>
                  <a:cubicBezTo>
                    <a:pt x="196" y="82"/>
                    <a:pt x="195" y="76"/>
                    <a:pt x="194" y="70"/>
                  </a:cubicBezTo>
                  <a:cubicBezTo>
                    <a:pt x="194" y="67"/>
                    <a:pt x="194" y="64"/>
                    <a:pt x="194" y="61"/>
                  </a:cubicBezTo>
                  <a:cubicBezTo>
                    <a:pt x="194" y="55"/>
                    <a:pt x="194" y="50"/>
                    <a:pt x="194" y="44"/>
                  </a:cubicBezTo>
                  <a:cubicBezTo>
                    <a:pt x="195" y="39"/>
                    <a:pt x="195" y="33"/>
                    <a:pt x="196" y="28"/>
                  </a:cubicBezTo>
                  <a:cubicBezTo>
                    <a:pt x="196" y="26"/>
                    <a:pt x="197" y="25"/>
                    <a:pt x="198" y="23"/>
                  </a:cubicBezTo>
                  <a:cubicBezTo>
                    <a:pt x="198" y="24"/>
                    <a:pt x="197" y="24"/>
                    <a:pt x="196" y="24"/>
                  </a:cubicBezTo>
                  <a:cubicBezTo>
                    <a:pt x="196" y="25"/>
                    <a:pt x="195" y="25"/>
                    <a:pt x="195" y="25"/>
                  </a:cubicBezTo>
                  <a:cubicBezTo>
                    <a:pt x="194" y="25"/>
                    <a:pt x="194" y="26"/>
                    <a:pt x="192" y="26"/>
                  </a:cubicBezTo>
                  <a:cubicBezTo>
                    <a:pt x="192" y="27"/>
                    <a:pt x="191" y="28"/>
                    <a:pt x="189" y="29"/>
                  </a:cubicBezTo>
                  <a:cubicBezTo>
                    <a:pt x="187" y="31"/>
                    <a:pt x="185" y="34"/>
                    <a:pt x="183" y="36"/>
                  </a:cubicBezTo>
                  <a:cubicBezTo>
                    <a:pt x="180" y="39"/>
                    <a:pt x="178" y="43"/>
                    <a:pt x="175" y="46"/>
                  </a:cubicBezTo>
                  <a:cubicBezTo>
                    <a:pt x="172" y="52"/>
                    <a:pt x="169" y="58"/>
                    <a:pt x="166" y="65"/>
                  </a:cubicBezTo>
                  <a:cubicBezTo>
                    <a:pt x="163" y="71"/>
                    <a:pt x="161" y="78"/>
                    <a:pt x="159" y="84"/>
                  </a:cubicBezTo>
                  <a:cubicBezTo>
                    <a:pt x="156" y="95"/>
                    <a:pt x="154" y="107"/>
                    <a:pt x="152" y="118"/>
                  </a:cubicBezTo>
                  <a:cubicBezTo>
                    <a:pt x="148" y="146"/>
                    <a:pt x="148" y="174"/>
                    <a:pt x="146" y="202"/>
                  </a:cubicBezTo>
                  <a:cubicBezTo>
                    <a:pt x="146" y="228"/>
                    <a:pt x="146" y="255"/>
                    <a:pt x="146" y="281"/>
                  </a:cubicBezTo>
                  <a:lnTo>
                    <a:pt x="146" y="280"/>
                  </a:lnTo>
                  <a:lnTo>
                    <a:pt x="146" y="281"/>
                  </a:lnTo>
                  <a:lnTo>
                    <a:pt x="146" y="280"/>
                  </a:lnTo>
                  <a:cubicBezTo>
                    <a:pt x="146" y="290"/>
                    <a:pt x="146" y="300"/>
                    <a:pt x="146" y="309"/>
                  </a:cubicBezTo>
                  <a:cubicBezTo>
                    <a:pt x="146" y="308"/>
                    <a:pt x="146" y="308"/>
                    <a:pt x="146" y="308"/>
                  </a:cubicBezTo>
                  <a:cubicBezTo>
                    <a:pt x="145" y="314"/>
                    <a:pt x="145" y="319"/>
                    <a:pt x="145" y="325"/>
                  </a:cubicBezTo>
                  <a:cubicBezTo>
                    <a:pt x="145" y="330"/>
                    <a:pt x="144" y="336"/>
                    <a:pt x="143" y="341"/>
                  </a:cubicBezTo>
                  <a:cubicBezTo>
                    <a:pt x="143" y="347"/>
                    <a:pt x="142" y="353"/>
                    <a:pt x="141" y="358"/>
                  </a:cubicBezTo>
                  <a:cubicBezTo>
                    <a:pt x="140" y="367"/>
                    <a:pt x="139" y="375"/>
                    <a:pt x="137" y="383"/>
                  </a:cubicBezTo>
                  <a:cubicBezTo>
                    <a:pt x="133" y="398"/>
                    <a:pt x="128" y="414"/>
                    <a:pt x="118" y="425"/>
                  </a:cubicBezTo>
                  <a:cubicBezTo>
                    <a:pt x="114" y="431"/>
                    <a:pt x="108" y="434"/>
                    <a:pt x="102" y="437"/>
                  </a:cubicBezTo>
                  <a:cubicBezTo>
                    <a:pt x="95" y="441"/>
                    <a:pt x="87" y="442"/>
                    <a:pt x="79" y="443"/>
                  </a:cubicBezTo>
                  <a:cubicBezTo>
                    <a:pt x="76" y="443"/>
                    <a:pt x="74" y="444"/>
                    <a:pt x="71" y="444"/>
                  </a:cubicBezTo>
                  <a:cubicBezTo>
                    <a:pt x="58" y="444"/>
                    <a:pt x="45" y="441"/>
                    <a:pt x="33" y="4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1139040" y="1748160"/>
              <a:ext cx="71280" cy="113760"/>
            </a:xfrm>
            <a:custGeom>
              <a:avLst/>
              <a:gdLst/>
              <a:ahLst/>
              <a:cxnLst/>
              <a:rect l="l" t="t" r="r" b="b"/>
              <a:pathLst>
                <a:path w="198" h="316" extrusionOk="0">
                  <a:moveTo>
                    <a:pt x="31" y="279"/>
                  </a:moveTo>
                  <a:cubicBezTo>
                    <a:pt x="32" y="279"/>
                    <a:pt x="32" y="279"/>
                    <a:pt x="32" y="279"/>
                  </a:cubicBezTo>
                  <a:cubicBezTo>
                    <a:pt x="33" y="278"/>
                    <a:pt x="33" y="278"/>
                    <a:pt x="34" y="278"/>
                  </a:cubicBezTo>
                  <a:cubicBezTo>
                    <a:pt x="36" y="278"/>
                    <a:pt x="37" y="277"/>
                    <a:pt x="38" y="277"/>
                  </a:cubicBezTo>
                  <a:cubicBezTo>
                    <a:pt x="39" y="275"/>
                    <a:pt x="40" y="275"/>
                    <a:pt x="41" y="274"/>
                  </a:cubicBezTo>
                  <a:cubicBezTo>
                    <a:pt x="43" y="273"/>
                    <a:pt x="45" y="271"/>
                    <a:pt x="47" y="269"/>
                  </a:cubicBezTo>
                  <a:lnTo>
                    <a:pt x="47" y="270"/>
                  </a:lnTo>
                  <a:cubicBezTo>
                    <a:pt x="47" y="269"/>
                    <a:pt x="47" y="269"/>
                    <a:pt x="47" y="269"/>
                  </a:cubicBezTo>
                  <a:lnTo>
                    <a:pt x="48" y="268"/>
                  </a:lnTo>
                  <a:lnTo>
                    <a:pt x="47" y="269"/>
                  </a:lnTo>
                  <a:cubicBezTo>
                    <a:pt x="52" y="265"/>
                    <a:pt x="55" y="261"/>
                    <a:pt x="59" y="257"/>
                  </a:cubicBezTo>
                  <a:cubicBezTo>
                    <a:pt x="66" y="248"/>
                    <a:pt x="73" y="239"/>
                    <a:pt x="79" y="229"/>
                  </a:cubicBezTo>
                  <a:cubicBezTo>
                    <a:pt x="82" y="224"/>
                    <a:pt x="84" y="220"/>
                    <a:pt x="87" y="215"/>
                  </a:cubicBezTo>
                  <a:cubicBezTo>
                    <a:pt x="89" y="211"/>
                    <a:pt x="92" y="207"/>
                    <a:pt x="95" y="203"/>
                  </a:cubicBezTo>
                  <a:cubicBezTo>
                    <a:pt x="98" y="197"/>
                    <a:pt x="100" y="192"/>
                    <a:pt x="103" y="186"/>
                  </a:cubicBezTo>
                  <a:cubicBezTo>
                    <a:pt x="106" y="181"/>
                    <a:pt x="109" y="177"/>
                    <a:pt x="111" y="172"/>
                  </a:cubicBezTo>
                  <a:lnTo>
                    <a:pt x="112" y="171"/>
                  </a:lnTo>
                  <a:cubicBezTo>
                    <a:pt x="110" y="169"/>
                    <a:pt x="109" y="168"/>
                    <a:pt x="107" y="168"/>
                  </a:cubicBezTo>
                  <a:cubicBezTo>
                    <a:pt x="102" y="165"/>
                    <a:pt x="97" y="162"/>
                    <a:pt x="92" y="159"/>
                  </a:cubicBezTo>
                  <a:cubicBezTo>
                    <a:pt x="90" y="158"/>
                    <a:pt x="88" y="158"/>
                    <a:pt x="86" y="157"/>
                  </a:cubicBezTo>
                  <a:cubicBezTo>
                    <a:pt x="84" y="157"/>
                    <a:pt x="82" y="156"/>
                    <a:pt x="81" y="156"/>
                  </a:cubicBezTo>
                  <a:cubicBezTo>
                    <a:pt x="80" y="155"/>
                    <a:pt x="79" y="155"/>
                    <a:pt x="79" y="155"/>
                  </a:cubicBezTo>
                  <a:cubicBezTo>
                    <a:pt x="77" y="155"/>
                    <a:pt x="76" y="155"/>
                    <a:pt x="75" y="156"/>
                  </a:cubicBezTo>
                  <a:cubicBezTo>
                    <a:pt x="74" y="156"/>
                    <a:pt x="73" y="156"/>
                    <a:pt x="72" y="157"/>
                  </a:cubicBezTo>
                  <a:cubicBezTo>
                    <a:pt x="71" y="157"/>
                    <a:pt x="69" y="157"/>
                    <a:pt x="68" y="158"/>
                  </a:cubicBezTo>
                  <a:cubicBezTo>
                    <a:pt x="66" y="158"/>
                    <a:pt x="65" y="159"/>
                    <a:pt x="63" y="160"/>
                  </a:cubicBezTo>
                  <a:cubicBezTo>
                    <a:pt x="61" y="161"/>
                    <a:pt x="60" y="162"/>
                    <a:pt x="59" y="163"/>
                  </a:cubicBezTo>
                  <a:cubicBezTo>
                    <a:pt x="57" y="164"/>
                    <a:pt x="56" y="165"/>
                    <a:pt x="54" y="167"/>
                  </a:cubicBezTo>
                  <a:cubicBezTo>
                    <a:pt x="51" y="169"/>
                    <a:pt x="49" y="172"/>
                    <a:pt x="46" y="175"/>
                  </a:cubicBezTo>
                  <a:cubicBezTo>
                    <a:pt x="43" y="178"/>
                    <a:pt x="41" y="181"/>
                    <a:pt x="39" y="185"/>
                  </a:cubicBezTo>
                  <a:cubicBezTo>
                    <a:pt x="36" y="189"/>
                    <a:pt x="34" y="194"/>
                    <a:pt x="32" y="199"/>
                  </a:cubicBezTo>
                  <a:cubicBezTo>
                    <a:pt x="29" y="204"/>
                    <a:pt x="28" y="208"/>
                    <a:pt x="26" y="213"/>
                  </a:cubicBezTo>
                  <a:cubicBezTo>
                    <a:pt x="25" y="219"/>
                    <a:pt x="24" y="224"/>
                    <a:pt x="23" y="229"/>
                  </a:cubicBezTo>
                  <a:lnTo>
                    <a:pt x="23" y="228"/>
                  </a:lnTo>
                  <a:cubicBezTo>
                    <a:pt x="22" y="234"/>
                    <a:pt x="22" y="240"/>
                    <a:pt x="22" y="246"/>
                  </a:cubicBezTo>
                  <a:cubicBezTo>
                    <a:pt x="22" y="250"/>
                    <a:pt x="22" y="254"/>
                    <a:pt x="22" y="259"/>
                  </a:cubicBezTo>
                  <a:cubicBezTo>
                    <a:pt x="23" y="261"/>
                    <a:pt x="23" y="265"/>
                    <a:pt x="24" y="268"/>
                  </a:cubicBezTo>
                  <a:cubicBezTo>
                    <a:pt x="24" y="270"/>
                    <a:pt x="25" y="271"/>
                    <a:pt x="25" y="273"/>
                  </a:cubicBezTo>
                  <a:cubicBezTo>
                    <a:pt x="26" y="274"/>
                    <a:pt x="26" y="275"/>
                    <a:pt x="27" y="277"/>
                  </a:cubicBezTo>
                  <a:lnTo>
                    <a:pt x="28" y="277"/>
                  </a:lnTo>
                  <a:lnTo>
                    <a:pt x="28" y="278"/>
                  </a:lnTo>
                  <a:lnTo>
                    <a:pt x="28" y="277"/>
                  </a:lnTo>
                  <a:cubicBezTo>
                    <a:pt x="28" y="278"/>
                    <a:pt x="28" y="278"/>
                    <a:pt x="29" y="278"/>
                  </a:cubicBezTo>
                  <a:cubicBezTo>
                    <a:pt x="29" y="279"/>
                    <a:pt x="30" y="279"/>
                    <a:pt x="30" y="279"/>
                  </a:cubicBezTo>
                  <a:cubicBezTo>
                    <a:pt x="31" y="279"/>
                    <a:pt x="31" y="279"/>
                    <a:pt x="31" y="279"/>
                  </a:cubicBezTo>
                  <a:lnTo>
                    <a:pt x="32" y="279"/>
                  </a:lnTo>
                  <a:cubicBezTo>
                    <a:pt x="31" y="279"/>
                    <a:pt x="31" y="279"/>
                    <a:pt x="31" y="279"/>
                  </a:cubicBezTo>
                  <a:moveTo>
                    <a:pt x="163" y="315"/>
                  </a:moveTo>
                  <a:cubicBezTo>
                    <a:pt x="159" y="314"/>
                    <a:pt x="156" y="314"/>
                    <a:pt x="153" y="313"/>
                  </a:cubicBezTo>
                  <a:cubicBezTo>
                    <a:pt x="151" y="311"/>
                    <a:pt x="148" y="309"/>
                    <a:pt x="147" y="306"/>
                  </a:cubicBezTo>
                  <a:cubicBezTo>
                    <a:pt x="143" y="301"/>
                    <a:pt x="142" y="294"/>
                    <a:pt x="142" y="287"/>
                  </a:cubicBezTo>
                  <a:cubicBezTo>
                    <a:pt x="142" y="281"/>
                    <a:pt x="142" y="275"/>
                    <a:pt x="142" y="268"/>
                  </a:cubicBezTo>
                  <a:cubicBezTo>
                    <a:pt x="141" y="257"/>
                    <a:pt x="141" y="245"/>
                    <a:pt x="141" y="234"/>
                  </a:cubicBezTo>
                  <a:cubicBezTo>
                    <a:pt x="140" y="217"/>
                    <a:pt x="140" y="201"/>
                    <a:pt x="140" y="184"/>
                  </a:cubicBezTo>
                  <a:cubicBezTo>
                    <a:pt x="137" y="186"/>
                    <a:pt x="133" y="186"/>
                    <a:pt x="128" y="184"/>
                  </a:cubicBezTo>
                  <a:cubicBezTo>
                    <a:pt x="125" y="191"/>
                    <a:pt x="121" y="197"/>
                    <a:pt x="118" y="204"/>
                  </a:cubicBezTo>
                  <a:cubicBezTo>
                    <a:pt x="116" y="208"/>
                    <a:pt x="114" y="211"/>
                    <a:pt x="112" y="215"/>
                  </a:cubicBezTo>
                  <a:cubicBezTo>
                    <a:pt x="103" y="231"/>
                    <a:pt x="93" y="248"/>
                    <a:pt x="82" y="263"/>
                  </a:cubicBezTo>
                  <a:cubicBezTo>
                    <a:pt x="78" y="269"/>
                    <a:pt x="73" y="275"/>
                    <a:pt x="68" y="281"/>
                  </a:cubicBezTo>
                  <a:cubicBezTo>
                    <a:pt x="62" y="287"/>
                    <a:pt x="56" y="292"/>
                    <a:pt x="49" y="296"/>
                  </a:cubicBezTo>
                  <a:cubicBezTo>
                    <a:pt x="43" y="299"/>
                    <a:pt x="36" y="302"/>
                    <a:pt x="29" y="302"/>
                  </a:cubicBezTo>
                  <a:cubicBezTo>
                    <a:pt x="26" y="301"/>
                    <a:pt x="23" y="301"/>
                    <a:pt x="20" y="299"/>
                  </a:cubicBezTo>
                  <a:cubicBezTo>
                    <a:pt x="16" y="298"/>
                    <a:pt x="14" y="295"/>
                    <a:pt x="11" y="292"/>
                  </a:cubicBezTo>
                  <a:cubicBezTo>
                    <a:pt x="7" y="287"/>
                    <a:pt x="4" y="280"/>
                    <a:pt x="3" y="274"/>
                  </a:cubicBezTo>
                  <a:cubicBezTo>
                    <a:pt x="1" y="266"/>
                    <a:pt x="0" y="258"/>
                    <a:pt x="0" y="250"/>
                  </a:cubicBezTo>
                  <a:cubicBezTo>
                    <a:pt x="0" y="234"/>
                    <a:pt x="2" y="218"/>
                    <a:pt x="7" y="202"/>
                  </a:cubicBezTo>
                  <a:cubicBezTo>
                    <a:pt x="12" y="187"/>
                    <a:pt x="19" y="172"/>
                    <a:pt x="29" y="160"/>
                  </a:cubicBezTo>
                  <a:cubicBezTo>
                    <a:pt x="38" y="148"/>
                    <a:pt x="50" y="139"/>
                    <a:pt x="64" y="135"/>
                  </a:cubicBezTo>
                  <a:cubicBezTo>
                    <a:pt x="71" y="133"/>
                    <a:pt x="78" y="132"/>
                    <a:pt x="85" y="133"/>
                  </a:cubicBezTo>
                  <a:cubicBezTo>
                    <a:pt x="93" y="134"/>
                    <a:pt x="100" y="138"/>
                    <a:pt x="107" y="141"/>
                  </a:cubicBezTo>
                  <a:cubicBezTo>
                    <a:pt x="112" y="144"/>
                    <a:pt x="117" y="147"/>
                    <a:pt x="122" y="150"/>
                  </a:cubicBezTo>
                  <a:cubicBezTo>
                    <a:pt x="123" y="147"/>
                    <a:pt x="125" y="144"/>
                    <a:pt x="126" y="141"/>
                  </a:cubicBezTo>
                  <a:cubicBezTo>
                    <a:pt x="128" y="136"/>
                    <a:pt x="131" y="131"/>
                    <a:pt x="133" y="126"/>
                  </a:cubicBezTo>
                  <a:cubicBezTo>
                    <a:pt x="135" y="120"/>
                    <a:pt x="138" y="115"/>
                    <a:pt x="140" y="110"/>
                  </a:cubicBezTo>
                  <a:cubicBezTo>
                    <a:pt x="142" y="107"/>
                    <a:pt x="143" y="103"/>
                    <a:pt x="145" y="100"/>
                  </a:cubicBezTo>
                  <a:cubicBezTo>
                    <a:pt x="147" y="83"/>
                    <a:pt x="151" y="67"/>
                    <a:pt x="156" y="51"/>
                  </a:cubicBezTo>
                  <a:cubicBezTo>
                    <a:pt x="159" y="42"/>
                    <a:pt x="162" y="33"/>
                    <a:pt x="166" y="25"/>
                  </a:cubicBezTo>
                  <a:cubicBezTo>
                    <a:pt x="168" y="21"/>
                    <a:pt x="169" y="17"/>
                    <a:pt x="172" y="13"/>
                  </a:cubicBezTo>
                  <a:cubicBezTo>
                    <a:pt x="173" y="10"/>
                    <a:pt x="176" y="8"/>
                    <a:pt x="179" y="6"/>
                  </a:cubicBezTo>
                  <a:cubicBezTo>
                    <a:pt x="185" y="0"/>
                    <a:pt x="197" y="5"/>
                    <a:pt x="197" y="14"/>
                  </a:cubicBezTo>
                  <a:cubicBezTo>
                    <a:pt x="197" y="16"/>
                    <a:pt x="197" y="18"/>
                    <a:pt x="196" y="20"/>
                  </a:cubicBezTo>
                  <a:cubicBezTo>
                    <a:pt x="195" y="23"/>
                    <a:pt x="195" y="26"/>
                    <a:pt x="194" y="29"/>
                  </a:cubicBezTo>
                  <a:cubicBezTo>
                    <a:pt x="193" y="31"/>
                    <a:pt x="192" y="33"/>
                    <a:pt x="191" y="35"/>
                  </a:cubicBezTo>
                  <a:cubicBezTo>
                    <a:pt x="190" y="39"/>
                    <a:pt x="188" y="44"/>
                    <a:pt x="187" y="48"/>
                  </a:cubicBezTo>
                  <a:cubicBezTo>
                    <a:pt x="184" y="55"/>
                    <a:pt x="181" y="62"/>
                    <a:pt x="179" y="69"/>
                  </a:cubicBezTo>
                  <a:cubicBezTo>
                    <a:pt x="176" y="77"/>
                    <a:pt x="173" y="84"/>
                    <a:pt x="170" y="93"/>
                  </a:cubicBezTo>
                  <a:cubicBezTo>
                    <a:pt x="169" y="95"/>
                    <a:pt x="167" y="98"/>
                    <a:pt x="166" y="101"/>
                  </a:cubicBezTo>
                  <a:cubicBezTo>
                    <a:pt x="166" y="103"/>
                    <a:pt x="166" y="104"/>
                    <a:pt x="165" y="106"/>
                  </a:cubicBezTo>
                  <a:cubicBezTo>
                    <a:pt x="165" y="105"/>
                    <a:pt x="166" y="105"/>
                    <a:pt x="166" y="105"/>
                  </a:cubicBezTo>
                  <a:cubicBezTo>
                    <a:pt x="163" y="123"/>
                    <a:pt x="162" y="142"/>
                    <a:pt x="161" y="161"/>
                  </a:cubicBezTo>
                  <a:lnTo>
                    <a:pt x="161" y="160"/>
                  </a:lnTo>
                  <a:lnTo>
                    <a:pt x="161" y="161"/>
                  </a:lnTo>
                  <a:cubicBezTo>
                    <a:pt x="161" y="171"/>
                    <a:pt x="161" y="180"/>
                    <a:pt x="161" y="189"/>
                  </a:cubicBezTo>
                  <a:cubicBezTo>
                    <a:pt x="161" y="201"/>
                    <a:pt x="161" y="213"/>
                    <a:pt x="162" y="224"/>
                  </a:cubicBezTo>
                  <a:cubicBezTo>
                    <a:pt x="162" y="246"/>
                    <a:pt x="163" y="268"/>
                    <a:pt x="165" y="289"/>
                  </a:cubicBezTo>
                  <a:cubicBezTo>
                    <a:pt x="165" y="290"/>
                    <a:pt x="165" y="291"/>
                    <a:pt x="165" y="292"/>
                  </a:cubicBezTo>
                  <a:cubicBezTo>
                    <a:pt x="171" y="292"/>
                    <a:pt x="176" y="298"/>
                    <a:pt x="175" y="304"/>
                  </a:cubicBezTo>
                  <a:cubicBezTo>
                    <a:pt x="174" y="310"/>
                    <a:pt x="169" y="315"/>
                    <a:pt x="163" y="3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1209240" y="1798560"/>
              <a:ext cx="51480" cy="151920"/>
            </a:xfrm>
            <a:custGeom>
              <a:avLst/>
              <a:gdLst/>
              <a:ahLst/>
              <a:cxnLst/>
              <a:rect l="l" t="t" r="r" b="b"/>
              <a:pathLst>
                <a:path w="143" h="422" extrusionOk="0">
                  <a:moveTo>
                    <a:pt x="49" y="399"/>
                  </a:moveTo>
                  <a:lnTo>
                    <a:pt x="49" y="398"/>
                  </a:lnTo>
                  <a:cubicBezTo>
                    <a:pt x="50" y="396"/>
                    <a:pt x="51" y="394"/>
                    <a:pt x="51" y="392"/>
                  </a:cubicBezTo>
                  <a:cubicBezTo>
                    <a:pt x="52" y="387"/>
                    <a:pt x="53" y="382"/>
                    <a:pt x="55" y="377"/>
                  </a:cubicBezTo>
                  <a:cubicBezTo>
                    <a:pt x="55" y="373"/>
                    <a:pt x="56" y="370"/>
                    <a:pt x="57" y="366"/>
                  </a:cubicBezTo>
                  <a:cubicBezTo>
                    <a:pt x="58" y="359"/>
                    <a:pt x="59" y="352"/>
                    <a:pt x="60" y="345"/>
                  </a:cubicBezTo>
                  <a:cubicBezTo>
                    <a:pt x="62" y="335"/>
                    <a:pt x="63" y="324"/>
                    <a:pt x="64" y="314"/>
                  </a:cubicBezTo>
                  <a:cubicBezTo>
                    <a:pt x="65" y="302"/>
                    <a:pt x="66" y="290"/>
                    <a:pt x="67" y="278"/>
                  </a:cubicBezTo>
                  <a:cubicBezTo>
                    <a:pt x="69" y="255"/>
                    <a:pt x="71" y="231"/>
                    <a:pt x="73" y="207"/>
                  </a:cubicBezTo>
                  <a:cubicBezTo>
                    <a:pt x="74" y="180"/>
                    <a:pt x="76" y="152"/>
                    <a:pt x="80" y="125"/>
                  </a:cubicBezTo>
                  <a:cubicBezTo>
                    <a:pt x="78" y="127"/>
                    <a:pt x="76" y="130"/>
                    <a:pt x="73" y="133"/>
                  </a:cubicBezTo>
                  <a:cubicBezTo>
                    <a:pt x="72" y="134"/>
                    <a:pt x="70" y="136"/>
                    <a:pt x="69" y="137"/>
                  </a:cubicBezTo>
                  <a:cubicBezTo>
                    <a:pt x="65" y="150"/>
                    <a:pt x="60" y="162"/>
                    <a:pt x="56" y="175"/>
                  </a:cubicBezTo>
                  <a:cubicBezTo>
                    <a:pt x="48" y="197"/>
                    <a:pt x="40" y="218"/>
                    <a:pt x="34" y="240"/>
                  </a:cubicBezTo>
                  <a:lnTo>
                    <a:pt x="34" y="239"/>
                  </a:lnTo>
                  <a:cubicBezTo>
                    <a:pt x="31" y="251"/>
                    <a:pt x="28" y="262"/>
                    <a:pt x="26" y="274"/>
                  </a:cubicBezTo>
                  <a:cubicBezTo>
                    <a:pt x="24" y="289"/>
                    <a:pt x="22" y="304"/>
                    <a:pt x="22" y="319"/>
                  </a:cubicBezTo>
                  <a:cubicBezTo>
                    <a:pt x="22" y="320"/>
                    <a:pt x="21" y="320"/>
                    <a:pt x="21" y="320"/>
                  </a:cubicBezTo>
                  <a:cubicBezTo>
                    <a:pt x="22" y="320"/>
                    <a:pt x="22" y="320"/>
                    <a:pt x="22" y="320"/>
                  </a:cubicBezTo>
                  <a:cubicBezTo>
                    <a:pt x="21" y="328"/>
                    <a:pt x="22" y="336"/>
                    <a:pt x="23" y="344"/>
                  </a:cubicBezTo>
                  <a:cubicBezTo>
                    <a:pt x="24" y="350"/>
                    <a:pt x="24" y="356"/>
                    <a:pt x="26" y="362"/>
                  </a:cubicBezTo>
                  <a:lnTo>
                    <a:pt x="26" y="363"/>
                  </a:lnTo>
                  <a:cubicBezTo>
                    <a:pt x="27" y="367"/>
                    <a:pt x="28" y="371"/>
                    <a:pt x="30" y="376"/>
                  </a:cubicBezTo>
                  <a:cubicBezTo>
                    <a:pt x="31" y="379"/>
                    <a:pt x="33" y="382"/>
                    <a:pt x="34" y="385"/>
                  </a:cubicBezTo>
                  <a:cubicBezTo>
                    <a:pt x="35" y="387"/>
                    <a:pt x="37" y="388"/>
                    <a:pt x="38" y="390"/>
                  </a:cubicBezTo>
                  <a:cubicBezTo>
                    <a:pt x="38" y="391"/>
                    <a:pt x="39" y="392"/>
                    <a:pt x="40" y="393"/>
                  </a:cubicBezTo>
                  <a:cubicBezTo>
                    <a:pt x="41" y="394"/>
                    <a:pt x="42" y="394"/>
                    <a:pt x="42" y="395"/>
                  </a:cubicBezTo>
                  <a:cubicBezTo>
                    <a:pt x="44" y="396"/>
                    <a:pt x="44" y="397"/>
                    <a:pt x="45" y="397"/>
                  </a:cubicBezTo>
                  <a:cubicBezTo>
                    <a:pt x="46" y="398"/>
                    <a:pt x="46" y="398"/>
                    <a:pt x="46" y="398"/>
                  </a:cubicBezTo>
                  <a:cubicBezTo>
                    <a:pt x="47" y="398"/>
                    <a:pt x="48" y="398"/>
                    <a:pt x="49" y="399"/>
                  </a:cubicBezTo>
                  <a:moveTo>
                    <a:pt x="48" y="421"/>
                  </a:moveTo>
                  <a:cubicBezTo>
                    <a:pt x="34" y="420"/>
                    <a:pt x="23" y="409"/>
                    <a:pt x="16" y="398"/>
                  </a:cubicBezTo>
                  <a:cubicBezTo>
                    <a:pt x="9" y="384"/>
                    <a:pt x="5" y="369"/>
                    <a:pt x="2" y="353"/>
                  </a:cubicBezTo>
                  <a:cubicBezTo>
                    <a:pt x="0" y="339"/>
                    <a:pt x="0" y="325"/>
                    <a:pt x="1" y="310"/>
                  </a:cubicBezTo>
                  <a:cubicBezTo>
                    <a:pt x="2" y="295"/>
                    <a:pt x="4" y="279"/>
                    <a:pt x="7" y="264"/>
                  </a:cubicBezTo>
                  <a:cubicBezTo>
                    <a:pt x="10" y="250"/>
                    <a:pt x="14" y="236"/>
                    <a:pt x="18" y="222"/>
                  </a:cubicBezTo>
                  <a:cubicBezTo>
                    <a:pt x="21" y="212"/>
                    <a:pt x="24" y="202"/>
                    <a:pt x="28" y="193"/>
                  </a:cubicBezTo>
                  <a:cubicBezTo>
                    <a:pt x="32" y="181"/>
                    <a:pt x="37" y="169"/>
                    <a:pt x="41" y="157"/>
                  </a:cubicBezTo>
                  <a:cubicBezTo>
                    <a:pt x="40" y="157"/>
                    <a:pt x="39" y="158"/>
                    <a:pt x="38" y="158"/>
                  </a:cubicBezTo>
                  <a:cubicBezTo>
                    <a:pt x="31" y="159"/>
                    <a:pt x="24" y="157"/>
                    <a:pt x="20" y="152"/>
                  </a:cubicBezTo>
                  <a:cubicBezTo>
                    <a:pt x="15" y="148"/>
                    <a:pt x="12" y="144"/>
                    <a:pt x="12" y="137"/>
                  </a:cubicBezTo>
                  <a:cubicBezTo>
                    <a:pt x="10" y="130"/>
                    <a:pt x="12" y="122"/>
                    <a:pt x="12" y="114"/>
                  </a:cubicBezTo>
                  <a:cubicBezTo>
                    <a:pt x="13" y="110"/>
                    <a:pt x="14" y="105"/>
                    <a:pt x="14" y="100"/>
                  </a:cubicBezTo>
                  <a:cubicBezTo>
                    <a:pt x="15" y="97"/>
                    <a:pt x="16" y="94"/>
                    <a:pt x="16" y="91"/>
                  </a:cubicBezTo>
                  <a:cubicBezTo>
                    <a:pt x="19" y="81"/>
                    <a:pt x="21" y="71"/>
                    <a:pt x="24" y="61"/>
                  </a:cubicBezTo>
                  <a:cubicBezTo>
                    <a:pt x="27" y="52"/>
                    <a:pt x="31" y="43"/>
                    <a:pt x="34" y="35"/>
                  </a:cubicBezTo>
                  <a:cubicBezTo>
                    <a:pt x="38" y="27"/>
                    <a:pt x="42" y="18"/>
                    <a:pt x="47" y="10"/>
                  </a:cubicBezTo>
                  <a:cubicBezTo>
                    <a:pt x="51" y="4"/>
                    <a:pt x="59" y="0"/>
                    <a:pt x="66" y="3"/>
                  </a:cubicBezTo>
                  <a:cubicBezTo>
                    <a:pt x="72" y="4"/>
                    <a:pt x="74" y="9"/>
                    <a:pt x="77" y="14"/>
                  </a:cubicBezTo>
                  <a:cubicBezTo>
                    <a:pt x="80" y="20"/>
                    <a:pt x="79" y="27"/>
                    <a:pt x="73" y="30"/>
                  </a:cubicBezTo>
                  <a:cubicBezTo>
                    <a:pt x="70" y="32"/>
                    <a:pt x="67" y="32"/>
                    <a:pt x="65" y="32"/>
                  </a:cubicBezTo>
                  <a:cubicBezTo>
                    <a:pt x="63" y="32"/>
                    <a:pt x="63" y="31"/>
                    <a:pt x="62" y="31"/>
                  </a:cubicBezTo>
                  <a:cubicBezTo>
                    <a:pt x="59" y="38"/>
                    <a:pt x="55" y="44"/>
                    <a:pt x="52" y="50"/>
                  </a:cubicBezTo>
                  <a:lnTo>
                    <a:pt x="53" y="50"/>
                  </a:lnTo>
                  <a:lnTo>
                    <a:pt x="52" y="50"/>
                  </a:lnTo>
                  <a:cubicBezTo>
                    <a:pt x="52" y="51"/>
                    <a:pt x="52" y="51"/>
                    <a:pt x="52" y="51"/>
                  </a:cubicBezTo>
                  <a:lnTo>
                    <a:pt x="52" y="50"/>
                  </a:lnTo>
                  <a:cubicBezTo>
                    <a:pt x="48" y="60"/>
                    <a:pt x="45" y="70"/>
                    <a:pt x="42" y="80"/>
                  </a:cubicBezTo>
                  <a:cubicBezTo>
                    <a:pt x="39" y="90"/>
                    <a:pt x="37" y="101"/>
                    <a:pt x="35" y="112"/>
                  </a:cubicBezTo>
                  <a:cubicBezTo>
                    <a:pt x="34" y="116"/>
                    <a:pt x="34" y="121"/>
                    <a:pt x="34" y="125"/>
                  </a:cubicBezTo>
                  <a:cubicBezTo>
                    <a:pt x="34" y="128"/>
                    <a:pt x="34" y="130"/>
                    <a:pt x="34" y="133"/>
                  </a:cubicBezTo>
                  <a:lnTo>
                    <a:pt x="34" y="134"/>
                  </a:lnTo>
                  <a:cubicBezTo>
                    <a:pt x="34" y="134"/>
                    <a:pt x="34" y="135"/>
                    <a:pt x="35" y="135"/>
                  </a:cubicBezTo>
                  <a:cubicBezTo>
                    <a:pt x="35" y="134"/>
                    <a:pt x="36" y="134"/>
                    <a:pt x="37" y="134"/>
                  </a:cubicBezTo>
                  <a:lnTo>
                    <a:pt x="38" y="134"/>
                  </a:lnTo>
                  <a:cubicBezTo>
                    <a:pt x="39" y="133"/>
                    <a:pt x="41" y="132"/>
                    <a:pt x="42" y="131"/>
                  </a:cubicBezTo>
                  <a:cubicBezTo>
                    <a:pt x="44" y="129"/>
                    <a:pt x="46" y="127"/>
                    <a:pt x="49" y="126"/>
                  </a:cubicBezTo>
                  <a:cubicBezTo>
                    <a:pt x="51" y="123"/>
                    <a:pt x="53" y="121"/>
                    <a:pt x="55" y="120"/>
                  </a:cubicBezTo>
                  <a:cubicBezTo>
                    <a:pt x="56" y="115"/>
                    <a:pt x="58" y="110"/>
                    <a:pt x="60" y="106"/>
                  </a:cubicBezTo>
                  <a:cubicBezTo>
                    <a:pt x="62" y="101"/>
                    <a:pt x="67" y="98"/>
                    <a:pt x="72" y="100"/>
                  </a:cubicBezTo>
                  <a:cubicBezTo>
                    <a:pt x="76" y="94"/>
                    <a:pt x="80" y="89"/>
                    <a:pt x="84" y="83"/>
                  </a:cubicBezTo>
                  <a:cubicBezTo>
                    <a:pt x="90" y="73"/>
                    <a:pt x="95" y="63"/>
                    <a:pt x="100" y="53"/>
                  </a:cubicBezTo>
                  <a:cubicBezTo>
                    <a:pt x="102" y="49"/>
                    <a:pt x="103" y="45"/>
                    <a:pt x="105" y="40"/>
                  </a:cubicBezTo>
                  <a:cubicBezTo>
                    <a:pt x="106" y="36"/>
                    <a:pt x="108" y="32"/>
                    <a:pt x="110" y="28"/>
                  </a:cubicBezTo>
                  <a:cubicBezTo>
                    <a:pt x="111" y="25"/>
                    <a:pt x="112" y="23"/>
                    <a:pt x="113" y="21"/>
                  </a:cubicBezTo>
                  <a:cubicBezTo>
                    <a:pt x="114" y="19"/>
                    <a:pt x="115" y="17"/>
                    <a:pt x="116" y="14"/>
                  </a:cubicBezTo>
                  <a:cubicBezTo>
                    <a:pt x="117" y="11"/>
                    <a:pt x="119" y="8"/>
                    <a:pt x="121" y="6"/>
                  </a:cubicBezTo>
                  <a:cubicBezTo>
                    <a:pt x="125" y="3"/>
                    <a:pt x="130" y="1"/>
                    <a:pt x="134" y="4"/>
                  </a:cubicBezTo>
                  <a:cubicBezTo>
                    <a:pt x="140" y="6"/>
                    <a:pt x="142" y="13"/>
                    <a:pt x="140" y="18"/>
                  </a:cubicBezTo>
                  <a:cubicBezTo>
                    <a:pt x="138" y="24"/>
                    <a:pt x="135" y="30"/>
                    <a:pt x="132" y="36"/>
                  </a:cubicBezTo>
                  <a:cubicBezTo>
                    <a:pt x="129" y="42"/>
                    <a:pt x="127" y="47"/>
                    <a:pt x="124" y="53"/>
                  </a:cubicBezTo>
                  <a:lnTo>
                    <a:pt x="123" y="54"/>
                  </a:lnTo>
                  <a:cubicBezTo>
                    <a:pt x="122" y="59"/>
                    <a:pt x="120" y="63"/>
                    <a:pt x="118" y="68"/>
                  </a:cubicBezTo>
                  <a:cubicBezTo>
                    <a:pt x="115" y="77"/>
                    <a:pt x="112" y="85"/>
                    <a:pt x="109" y="94"/>
                  </a:cubicBezTo>
                  <a:cubicBezTo>
                    <a:pt x="105" y="109"/>
                    <a:pt x="102" y="124"/>
                    <a:pt x="100" y="138"/>
                  </a:cubicBezTo>
                  <a:cubicBezTo>
                    <a:pt x="97" y="158"/>
                    <a:pt x="96" y="178"/>
                    <a:pt x="94" y="198"/>
                  </a:cubicBezTo>
                  <a:cubicBezTo>
                    <a:pt x="93" y="209"/>
                    <a:pt x="93" y="221"/>
                    <a:pt x="91" y="232"/>
                  </a:cubicBezTo>
                  <a:cubicBezTo>
                    <a:pt x="90" y="255"/>
                    <a:pt x="88" y="279"/>
                    <a:pt x="86" y="302"/>
                  </a:cubicBezTo>
                  <a:cubicBezTo>
                    <a:pt x="84" y="325"/>
                    <a:pt x="81" y="348"/>
                    <a:pt x="77" y="371"/>
                  </a:cubicBezTo>
                  <a:cubicBezTo>
                    <a:pt x="75" y="379"/>
                    <a:pt x="74" y="387"/>
                    <a:pt x="72" y="395"/>
                  </a:cubicBezTo>
                  <a:cubicBezTo>
                    <a:pt x="72" y="398"/>
                    <a:pt x="70" y="402"/>
                    <a:pt x="69" y="405"/>
                  </a:cubicBezTo>
                  <a:cubicBezTo>
                    <a:pt x="69" y="408"/>
                    <a:pt x="67" y="410"/>
                    <a:pt x="65" y="412"/>
                  </a:cubicBezTo>
                  <a:cubicBezTo>
                    <a:pt x="61" y="417"/>
                    <a:pt x="56" y="421"/>
                    <a:pt x="49" y="421"/>
                  </a:cubicBezTo>
                  <a:lnTo>
                    <a:pt x="48" y="42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1099440" y="1656360"/>
              <a:ext cx="37080" cy="79560"/>
            </a:xfrm>
            <a:custGeom>
              <a:avLst/>
              <a:gdLst/>
              <a:ahLst/>
              <a:cxnLst/>
              <a:rect l="l" t="t" r="r" b="b"/>
              <a:pathLst>
                <a:path w="103" h="221" extrusionOk="0">
                  <a:moveTo>
                    <a:pt x="41" y="220"/>
                  </a:moveTo>
                  <a:cubicBezTo>
                    <a:pt x="35" y="219"/>
                    <a:pt x="30" y="214"/>
                    <a:pt x="30" y="208"/>
                  </a:cubicBezTo>
                  <a:cubicBezTo>
                    <a:pt x="31" y="194"/>
                    <a:pt x="32" y="180"/>
                    <a:pt x="34" y="166"/>
                  </a:cubicBezTo>
                  <a:cubicBezTo>
                    <a:pt x="35" y="154"/>
                    <a:pt x="37" y="141"/>
                    <a:pt x="39" y="128"/>
                  </a:cubicBezTo>
                  <a:cubicBezTo>
                    <a:pt x="40" y="127"/>
                    <a:pt x="40" y="125"/>
                    <a:pt x="40" y="124"/>
                  </a:cubicBezTo>
                  <a:cubicBezTo>
                    <a:pt x="40" y="125"/>
                    <a:pt x="39" y="126"/>
                    <a:pt x="38" y="127"/>
                  </a:cubicBezTo>
                  <a:cubicBezTo>
                    <a:pt x="35" y="133"/>
                    <a:pt x="31" y="138"/>
                    <a:pt x="27" y="143"/>
                  </a:cubicBezTo>
                  <a:cubicBezTo>
                    <a:pt x="23" y="148"/>
                    <a:pt x="19" y="151"/>
                    <a:pt x="13" y="151"/>
                  </a:cubicBezTo>
                  <a:cubicBezTo>
                    <a:pt x="8" y="150"/>
                    <a:pt x="4" y="147"/>
                    <a:pt x="2" y="142"/>
                  </a:cubicBezTo>
                  <a:cubicBezTo>
                    <a:pt x="0" y="136"/>
                    <a:pt x="4" y="129"/>
                    <a:pt x="10" y="127"/>
                  </a:cubicBezTo>
                  <a:cubicBezTo>
                    <a:pt x="13" y="123"/>
                    <a:pt x="16" y="119"/>
                    <a:pt x="19" y="114"/>
                  </a:cubicBezTo>
                  <a:cubicBezTo>
                    <a:pt x="22" y="109"/>
                    <a:pt x="26" y="105"/>
                    <a:pt x="29" y="100"/>
                  </a:cubicBezTo>
                  <a:cubicBezTo>
                    <a:pt x="36" y="90"/>
                    <a:pt x="42" y="80"/>
                    <a:pt x="48" y="69"/>
                  </a:cubicBezTo>
                  <a:cubicBezTo>
                    <a:pt x="54" y="60"/>
                    <a:pt x="58" y="52"/>
                    <a:pt x="63" y="44"/>
                  </a:cubicBezTo>
                  <a:cubicBezTo>
                    <a:pt x="64" y="42"/>
                    <a:pt x="64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28"/>
                    <a:pt x="74" y="17"/>
                    <a:pt x="79" y="7"/>
                  </a:cubicBezTo>
                  <a:cubicBezTo>
                    <a:pt x="82" y="2"/>
                    <a:pt x="87" y="0"/>
                    <a:pt x="92" y="1"/>
                  </a:cubicBezTo>
                  <a:cubicBezTo>
                    <a:pt x="98" y="2"/>
                    <a:pt x="102" y="7"/>
                    <a:pt x="102" y="13"/>
                  </a:cubicBezTo>
                  <a:cubicBezTo>
                    <a:pt x="101" y="17"/>
                    <a:pt x="100" y="20"/>
                    <a:pt x="99" y="23"/>
                  </a:cubicBezTo>
                  <a:cubicBezTo>
                    <a:pt x="97" y="25"/>
                    <a:pt x="97" y="27"/>
                    <a:pt x="96" y="28"/>
                  </a:cubicBezTo>
                  <a:cubicBezTo>
                    <a:pt x="95" y="31"/>
                    <a:pt x="93" y="34"/>
                    <a:pt x="92" y="37"/>
                  </a:cubicBezTo>
                  <a:cubicBezTo>
                    <a:pt x="90" y="40"/>
                    <a:pt x="89" y="42"/>
                    <a:pt x="88" y="45"/>
                  </a:cubicBezTo>
                  <a:cubicBezTo>
                    <a:pt x="85" y="51"/>
                    <a:pt x="83" y="56"/>
                    <a:pt x="81" y="60"/>
                  </a:cubicBezTo>
                  <a:cubicBezTo>
                    <a:pt x="79" y="65"/>
                    <a:pt x="78" y="69"/>
                    <a:pt x="77" y="72"/>
                  </a:cubicBezTo>
                  <a:cubicBezTo>
                    <a:pt x="75" y="77"/>
                    <a:pt x="74" y="81"/>
                    <a:pt x="72" y="85"/>
                  </a:cubicBezTo>
                  <a:cubicBezTo>
                    <a:pt x="71" y="91"/>
                    <a:pt x="69" y="96"/>
                    <a:pt x="67" y="102"/>
                  </a:cubicBezTo>
                  <a:cubicBezTo>
                    <a:pt x="66" y="107"/>
                    <a:pt x="65" y="111"/>
                    <a:pt x="64" y="116"/>
                  </a:cubicBezTo>
                  <a:cubicBezTo>
                    <a:pt x="63" y="120"/>
                    <a:pt x="62" y="126"/>
                    <a:pt x="61" y="130"/>
                  </a:cubicBezTo>
                  <a:cubicBezTo>
                    <a:pt x="60" y="136"/>
                    <a:pt x="59" y="142"/>
                    <a:pt x="58" y="148"/>
                  </a:cubicBezTo>
                  <a:cubicBezTo>
                    <a:pt x="57" y="153"/>
                    <a:pt x="57" y="158"/>
                    <a:pt x="56" y="163"/>
                  </a:cubicBezTo>
                  <a:cubicBezTo>
                    <a:pt x="55" y="168"/>
                    <a:pt x="55" y="173"/>
                    <a:pt x="54" y="178"/>
                  </a:cubicBezTo>
                  <a:cubicBezTo>
                    <a:pt x="54" y="189"/>
                    <a:pt x="53" y="199"/>
                    <a:pt x="53" y="210"/>
                  </a:cubicBezTo>
                  <a:cubicBezTo>
                    <a:pt x="53" y="215"/>
                    <a:pt x="47" y="220"/>
                    <a:pt x="41" y="2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1009440" y="1931760"/>
              <a:ext cx="30960" cy="82440"/>
            </a:xfrm>
            <a:custGeom>
              <a:avLst/>
              <a:gdLst/>
              <a:ahLst/>
              <a:cxnLst/>
              <a:rect l="l" t="t" r="r" b="b"/>
              <a:pathLst>
                <a:path w="86" h="229" extrusionOk="0">
                  <a:moveTo>
                    <a:pt x="38" y="219"/>
                  </a:moveTo>
                  <a:cubicBezTo>
                    <a:pt x="36" y="213"/>
                    <a:pt x="38" y="207"/>
                    <a:pt x="38" y="201"/>
                  </a:cubicBezTo>
                  <a:cubicBezTo>
                    <a:pt x="38" y="196"/>
                    <a:pt x="38" y="191"/>
                    <a:pt x="38" y="187"/>
                  </a:cubicBezTo>
                  <a:cubicBezTo>
                    <a:pt x="38" y="186"/>
                    <a:pt x="38" y="186"/>
                    <a:pt x="38" y="185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2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1"/>
                    <a:pt x="38" y="180"/>
                    <a:pt x="38" y="179"/>
                  </a:cubicBezTo>
                  <a:cubicBezTo>
                    <a:pt x="38" y="180"/>
                    <a:pt x="38" y="180"/>
                    <a:pt x="38" y="181"/>
                  </a:cubicBezTo>
                  <a:cubicBezTo>
                    <a:pt x="39" y="168"/>
                    <a:pt x="38" y="155"/>
                    <a:pt x="38" y="142"/>
                  </a:cubicBezTo>
                  <a:cubicBezTo>
                    <a:pt x="38" y="134"/>
                    <a:pt x="38" y="126"/>
                    <a:pt x="38" y="117"/>
                  </a:cubicBezTo>
                  <a:cubicBezTo>
                    <a:pt x="38" y="119"/>
                    <a:pt x="36" y="120"/>
                    <a:pt x="36" y="122"/>
                  </a:cubicBezTo>
                  <a:cubicBezTo>
                    <a:pt x="33" y="127"/>
                    <a:pt x="31" y="132"/>
                    <a:pt x="29" y="137"/>
                  </a:cubicBezTo>
                  <a:cubicBezTo>
                    <a:pt x="28" y="142"/>
                    <a:pt x="26" y="147"/>
                    <a:pt x="24" y="151"/>
                  </a:cubicBezTo>
                  <a:cubicBezTo>
                    <a:pt x="22" y="157"/>
                    <a:pt x="15" y="161"/>
                    <a:pt x="9" y="158"/>
                  </a:cubicBezTo>
                  <a:cubicBezTo>
                    <a:pt x="3" y="156"/>
                    <a:pt x="0" y="149"/>
                    <a:pt x="2" y="143"/>
                  </a:cubicBezTo>
                  <a:cubicBezTo>
                    <a:pt x="8" y="125"/>
                    <a:pt x="17" y="108"/>
                    <a:pt x="25" y="91"/>
                  </a:cubicBezTo>
                  <a:cubicBezTo>
                    <a:pt x="32" y="80"/>
                    <a:pt x="38" y="68"/>
                    <a:pt x="43" y="57"/>
                  </a:cubicBezTo>
                  <a:cubicBezTo>
                    <a:pt x="44" y="48"/>
                    <a:pt x="47" y="40"/>
                    <a:pt x="50" y="32"/>
                  </a:cubicBezTo>
                  <a:cubicBezTo>
                    <a:pt x="51" y="29"/>
                    <a:pt x="52" y="27"/>
                    <a:pt x="53" y="24"/>
                  </a:cubicBezTo>
                  <a:cubicBezTo>
                    <a:pt x="55" y="19"/>
                    <a:pt x="57" y="13"/>
                    <a:pt x="60" y="8"/>
                  </a:cubicBezTo>
                  <a:cubicBezTo>
                    <a:pt x="61" y="7"/>
                    <a:pt x="62" y="6"/>
                    <a:pt x="63" y="5"/>
                  </a:cubicBezTo>
                  <a:cubicBezTo>
                    <a:pt x="65" y="1"/>
                    <a:pt x="69" y="0"/>
                    <a:pt x="74" y="0"/>
                  </a:cubicBezTo>
                  <a:cubicBezTo>
                    <a:pt x="78" y="0"/>
                    <a:pt x="82" y="4"/>
                    <a:pt x="84" y="8"/>
                  </a:cubicBezTo>
                  <a:cubicBezTo>
                    <a:pt x="85" y="11"/>
                    <a:pt x="85" y="13"/>
                    <a:pt x="85" y="16"/>
                  </a:cubicBezTo>
                  <a:cubicBezTo>
                    <a:pt x="84" y="18"/>
                    <a:pt x="84" y="20"/>
                    <a:pt x="83" y="22"/>
                  </a:cubicBezTo>
                  <a:cubicBezTo>
                    <a:pt x="82" y="24"/>
                    <a:pt x="81" y="27"/>
                    <a:pt x="81" y="29"/>
                  </a:cubicBezTo>
                  <a:cubicBezTo>
                    <a:pt x="79" y="33"/>
                    <a:pt x="77" y="38"/>
                    <a:pt x="75" y="42"/>
                  </a:cubicBezTo>
                  <a:cubicBezTo>
                    <a:pt x="71" y="50"/>
                    <a:pt x="68" y="57"/>
                    <a:pt x="64" y="65"/>
                  </a:cubicBezTo>
                  <a:cubicBezTo>
                    <a:pt x="64" y="66"/>
                    <a:pt x="64" y="66"/>
                    <a:pt x="64" y="67"/>
                  </a:cubicBezTo>
                  <a:cubicBezTo>
                    <a:pt x="63" y="76"/>
                    <a:pt x="61" y="85"/>
                    <a:pt x="61" y="94"/>
                  </a:cubicBezTo>
                  <a:cubicBezTo>
                    <a:pt x="60" y="99"/>
                    <a:pt x="60" y="103"/>
                    <a:pt x="60" y="108"/>
                  </a:cubicBezTo>
                  <a:cubicBezTo>
                    <a:pt x="60" y="114"/>
                    <a:pt x="60" y="119"/>
                    <a:pt x="60" y="125"/>
                  </a:cubicBezTo>
                  <a:cubicBezTo>
                    <a:pt x="60" y="124"/>
                    <a:pt x="60" y="124"/>
                    <a:pt x="60" y="123"/>
                  </a:cubicBezTo>
                  <a:cubicBezTo>
                    <a:pt x="60" y="138"/>
                    <a:pt x="60" y="154"/>
                    <a:pt x="60" y="169"/>
                  </a:cubicBezTo>
                  <a:cubicBezTo>
                    <a:pt x="61" y="183"/>
                    <a:pt x="61" y="198"/>
                    <a:pt x="60" y="213"/>
                  </a:cubicBezTo>
                  <a:cubicBezTo>
                    <a:pt x="61" y="213"/>
                    <a:pt x="61" y="214"/>
                    <a:pt x="61" y="215"/>
                  </a:cubicBezTo>
                  <a:cubicBezTo>
                    <a:pt x="62" y="220"/>
                    <a:pt x="57" y="227"/>
                    <a:pt x="51" y="228"/>
                  </a:cubicBezTo>
                  <a:cubicBezTo>
                    <a:pt x="50" y="228"/>
                    <a:pt x="50" y="228"/>
                    <a:pt x="49" y="228"/>
                  </a:cubicBezTo>
                  <a:cubicBezTo>
                    <a:pt x="44" y="228"/>
                    <a:pt x="39" y="224"/>
                    <a:pt x="38" y="21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1029240" y="1935360"/>
              <a:ext cx="56880" cy="120960"/>
            </a:xfrm>
            <a:custGeom>
              <a:avLst/>
              <a:gdLst/>
              <a:ahLst/>
              <a:cxnLst/>
              <a:rect l="l" t="t" r="r" b="b"/>
              <a:pathLst>
                <a:path w="158" h="336" extrusionOk="0">
                  <a:moveTo>
                    <a:pt x="9" y="335"/>
                  </a:moveTo>
                  <a:cubicBezTo>
                    <a:pt x="3" y="333"/>
                    <a:pt x="0" y="327"/>
                    <a:pt x="2" y="321"/>
                  </a:cubicBezTo>
                  <a:cubicBezTo>
                    <a:pt x="23" y="274"/>
                    <a:pt x="40" y="226"/>
                    <a:pt x="58" y="177"/>
                  </a:cubicBezTo>
                  <a:cubicBezTo>
                    <a:pt x="74" y="132"/>
                    <a:pt x="90" y="87"/>
                    <a:pt x="108" y="43"/>
                  </a:cubicBezTo>
                  <a:cubicBezTo>
                    <a:pt x="112" y="33"/>
                    <a:pt x="117" y="23"/>
                    <a:pt x="122" y="14"/>
                  </a:cubicBezTo>
                  <a:cubicBezTo>
                    <a:pt x="125" y="9"/>
                    <a:pt x="128" y="5"/>
                    <a:pt x="132" y="3"/>
                  </a:cubicBezTo>
                  <a:cubicBezTo>
                    <a:pt x="137" y="0"/>
                    <a:pt x="143" y="0"/>
                    <a:pt x="148" y="2"/>
                  </a:cubicBezTo>
                  <a:cubicBezTo>
                    <a:pt x="154" y="3"/>
                    <a:pt x="157" y="11"/>
                    <a:pt x="155" y="17"/>
                  </a:cubicBezTo>
                  <a:cubicBezTo>
                    <a:pt x="154" y="20"/>
                    <a:pt x="151" y="22"/>
                    <a:pt x="149" y="23"/>
                  </a:cubicBezTo>
                  <a:cubicBezTo>
                    <a:pt x="147" y="24"/>
                    <a:pt x="145" y="24"/>
                    <a:pt x="143" y="24"/>
                  </a:cubicBezTo>
                  <a:cubicBezTo>
                    <a:pt x="142" y="26"/>
                    <a:pt x="140" y="28"/>
                    <a:pt x="140" y="29"/>
                  </a:cubicBezTo>
                  <a:cubicBezTo>
                    <a:pt x="135" y="36"/>
                    <a:pt x="132" y="43"/>
                    <a:pt x="129" y="51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1" y="71"/>
                    <a:pt x="112" y="92"/>
                    <a:pt x="104" y="114"/>
                  </a:cubicBezTo>
                  <a:cubicBezTo>
                    <a:pt x="95" y="136"/>
                    <a:pt x="87" y="159"/>
                    <a:pt x="78" y="182"/>
                  </a:cubicBezTo>
                  <a:cubicBezTo>
                    <a:pt x="69" y="205"/>
                    <a:pt x="61" y="228"/>
                    <a:pt x="52" y="251"/>
                  </a:cubicBezTo>
                  <a:cubicBezTo>
                    <a:pt x="43" y="275"/>
                    <a:pt x="34" y="298"/>
                    <a:pt x="26" y="321"/>
                  </a:cubicBezTo>
                  <a:cubicBezTo>
                    <a:pt x="24" y="324"/>
                    <a:pt x="24" y="326"/>
                    <a:pt x="23" y="328"/>
                  </a:cubicBezTo>
                  <a:cubicBezTo>
                    <a:pt x="22" y="333"/>
                    <a:pt x="17" y="335"/>
                    <a:pt x="12" y="335"/>
                  </a:cubicBezTo>
                  <a:cubicBezTo>
                    <a:pt x="11" y="335"/>
                    <a:pt x="10" y="335"/>
                    <a:pt x="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1069560" y="1955880"/>
              <a:ext cx="101160" cy="90720"/>
            </a:xfrm>
            <a:custGeom>
              <a:avLst/>
              <a:gdLst/>
              <a:ahLst/>
              <a:cxnLst/>
              <a:rect l="l" t="t" r="r" b="b"/>
              <a:pathLst>
                <a:path w="281" h="252" extrusionOk="0">
                  <a:moveTo>
                    <a:pt x="41" y="251"/>
                  </a:moveTo>
                  <a:cubicBezTo>
                    <a:pt x="36" y="250"/>
                    <a:pt x="32" y="246"/>
                    <a:pt x="31" y="241"/>
                  </a:cubicBezTo>
                  <a:cubicBezTo>
                    <a:pt x="31" y="240"/>
                    <a:pt x="31" y="238"/>
                    <a:pt x="30" y="237"/>
                  </a:cubicBezTo>
                  <a:cubicBezTo>
                    <a:pt x="29" y="225"/>
                    <a:pt x="26" y="214"/>
                    <a:pt x="24" y="203"/>
                  </a:cubicBezTo>
                  <a:cubicBezTo>
                    <a:pt x="21" y="190"/>
                    <a:pt x="18" y="177"/>
                    <a:pt x="16" y="165"/>
                  </a:cubicBezTo>
                  <a:cubicBezTo>
                    <a:pt x="13" y="152"/>
                    <a:pt x="11" y="140"/>
                    <a:pt x="8" y="128"/>
                  </a:cubicBezTo>
                  <a:cubicBezTo>
                    <a:pt x="6" y="114"/>
                    <a:pt x="2" y="101"/>
                    <a:pt x="1" y="87"/>
                  </a:cubicBezTo>
                  <a:cubicBezTo>
                    <a:pt x="1" y="83"/>
                    <a:pt x="0" y="80"/>
                    <a:pt x="1" y="76"/>
                  </a:cubicBezTo>
                  <a:cubicBezTo>
                    <a:pt x="2" y="70"/>
                    <a:pt x="9" y="66"/>
                    <a:pt x="15" y="67"/>
                  </a:cubicBezTo>
                  <a:cubicBezTo>
                    <a:pt x="22" y="68"/>
                    <a:pt x="25" y="75"/>
                    <a:pt x="24" y="81"/>
                  </a:cubicBezTo>
                  <a:lnTo>
                    <a:pt x="24" y="82"/>
                  </a:lnTo>
                  <a:cubicBezTo>
                    <a:pt x="24" y="84"/>
                    <a:pt x="24" y="85"/>
                    <a:pt x="24" y="88"/>
                  </a:cubicBezTo>
                  <a:cubicBezTo>
                    <a:pt x="26" y="101"/>
                    <a:pt x="28" y="113"/>
                    <a:pt x="30" y="126"/>
                  </a:cubicBezTo>
                  <a:cubicBezTo>
                    <a:pt x="33" y="138"/>
                    <a:pt x="35" y="150"/>
                    <a:pt x="37" y="162"/>
                  </a:cubicBezTo>
                  <a:cubicBezTo>
                    <a:pt x="40" y="172"/>
                    <a:pt x="41" y="181"/>
                    <a:pt x="44" y="191"/>
                  </a:cubicBezTo>
                  <a:cubicBezTo>
                    <a:pt x="45" y="185"/>
                    <a:pt x="47" y="179"/>
                    <a:pt x="49" y="173"/>
                  </a:cubicBezTo>
                  <a:cubicBezTo>
                    <a:pt x="55" y="154"/>
                    <a:pt x="61" y="135"/>
                    <a:pt x="67" y="116"/>
                  </a:cubicBezTo>
                  <a:cubicBezTo>
                    <a:pt x="70" y="103"/>
                    <a:pt x="74" y="90"/>
                    <a:pt x="76" y="76"/>
                  </a:cubicBezTo>
                  <a:cubicBezTo>
                    <a:pt x="77" y="73"/>
                    <a:pt x="77" y="70"/>
                    <a:pt x="77" y="67"/>
                  </a:cubicBezTo>
                  <a:cubicBezTo>
                    <a:pt x="77" y="62"/>
                    <a:pt x="77" y="57"/>
                    <a:pt x="76" y="53"/>
                  </a:cubicBezTo>
                  <a:cubicBezTo>
                    <a:pt x="76" y="50"/>
                    <a:pt x="75" y="47"/>
                    <a:pt x="75" y="45"/>
                  </a:cubicBezTo>
                  <a:cubicBezTo>
                    <a:pt x="74" y="41"/>
                    <a:pt x="73" y="38"/>
                    <a:pt x="73" y="34"/>
                  </a:cubicBezTo>
                  <a:cubicBezTo>
                    <a:pt x="72" y="28"/>
                    <a:pt x="73" y="22"/>
                    <a:pt x="79" y="18"/>
                  </a:cubicBezTo>
                  <a:cubicBezTo>
                    <a:pt x="84" y="13"/>
                    <a:pt x="91" y="14"/>
                    <a:pt x="98" y="14"/>
                  </a:cubicBezTo>
                  <a:cubicBezTo>
                    <a:pt x="103" y="14"/>
                    <a:pt x="107" y="15"/>
                    <a:pt x="112" y="15"/>
                  </a:cubicBezTo>
                  <a:cubicBezTo>
                    <a:pt x="115" y="16"/>
                    <a:pt x="119" y="16"/>
                    <a:pt x="122" y="17"/>
                  </a:cubicBezTo>
                  <a:cubicBezTo>
                    <a:pt x="129" y="17"/>
                    <a:pt x="135" y="17"/>
                    <a:pt x="141" y="17"/>
                  </a:cubicBezTo>
                  <a:cubicBezTo>
                    <a:pt x="147" y="17"/>
                    <a:pt x="154" y="17"/>
                    <a:pt x="161" y="17"/>
                  </a:cubicBezTo>
                  <a:cubicBezTo>
                    <a:pt x="167" y="17"/>
                    <a:pt x="174" y="17"/>
                    <a:pt x="181" y="17"/>
                  </a:cubicBezTo>
                  <a:cubicBezTo>
                    <a:pt x="193" y="16"/>
                    <a:pt x="204" y="15"/>
                    <a:pt x="216" y="14"/>
                  </a:cubicBezTo>
                  <a:cubicBezTo>
                    <a:pt x="221" y="13"/>
                    <a:pt x="226" y="12"/>
                    <a:pt x="231" y="11"/>
                  </a:cubicBezTo>
                  <a:cubicBezTo>
                    <a:pt x="235" y="10"/>
                    <a:pt x="238" y="10"/>
                    <a:pt x="242" y="8"/>
                  </a:cubicBezTo>
                  <a:cubicBezTo>
                    <a:pt x="250" y="7"/>
                    <a:pt x="257" y="4"/>
                    <a:pt x="264" y="2"/>
                  </a:cubicBezTo>
                  <a:cubicBezTo>
                    <a:pt x="270" y="0"/>
                    <a:pt x="276" y="4"/>
                    <a:pt x="278" y="10"/>
                  </a:cubicBezTo>
                  <a:cubicBezTo>
                    <a:pt x="280" y="15"/>
                    <a:pt x="277" y="22"/>
                    <a:pt x="270" y="24"/>
                  </a:cubicBezTo>
                  <a:cubicBezTo>
                    <a:pt x="245" y="32"/>
                    <a:pt x="220" y="36"/>
                    <a:pt x="193" y="38"/>
                  </a:cubicBezTo>
                  <a:cubicBezTo>
                    <a:pt x="181" y="39"/>
                    <a:pt x="169" y="39"/>
                    <a:pt x="157" y="40"/>
                  </a:cubicBezTo>
                  <a:cubicBezTo>
                    <a:pt x="144" y="40"/>
                    <a:pt x="132" y="40"/>
                    <a:pt x="119" y="39"/>
                  </a:cubicBezTo>
                  <a:cubicBezTo>
                    <a:pt x="115" y="39"/>
                    <a:pt x="112" y="39"/>
                    <a:pt x="108" y="38"/>
                  </a:cubicBezTo>
                  <a:cubicBezTo>
                    <a:pt x="104" y="38"/>
                    <a:pt x="101" y="38"/>
                    <a:pt x="97" y="37"/>
                  </a:cubicBezTo>
                  <a:cubicBezTo>
                    <a:pt x="99" y="50"/>
                    <a:pt x="101" y="63"/>
                    <a:pt x="98" y="77"/>
                  </a:cubicBezTo>
                  <a:cubicBezTo>
                    <a:pt x="97" y="89"/>
                    <a:pt x="93" y="101"/>
                    <a:pt x="90" y="113"/>
                  </a:cubicBezTo>
                  <a:cubicBezTo>
                    <a:pt x="83" y="137"/>
                    <a:pt x="76" y="160"/>
                    <a:pt x="69" y="183"/>
                  </a:cubicBezTo>
                  <a:cubicBezTo>
                    <a:pt x="67" y="189"/>
                    <a:pt x="65" y="194"/>
                    <a:pt x="64" y="200"/>
                  </a:cubicBezTo>
                  <a:cubicBezTo>
                    <a:pt x="64" y="200"/>
                    <a:pt x="64" y="199"/>
                    <a:pt x="64" y="198"/>
                  </a:cubicBezTo>
                  <a:cubicBezTo>
                    <a:pt x="61" y="212"/>
                    <a:pt x="57" y="225"/>
                    <a:pt x="55" y="238"/>
                  </a:cubicBezTo>
                  <a:cubicBezTo>
                    <a:pt x="54" y="240"/>
                    <a:pt x="54" y="243"/>
                    <a:pt x="53" y="244"/>
                  </a:cubicBezTo>
                  <a:cubicBezTo>
                    <a:pt x="51" y="248"/>
                    <a:pt x="47" y="251"/>
                    <a:pt x="43" y="251"/>
                  </a:cubicBezTo>
                  <a:cubicBezTo>
                    <a:pt x="42" y="251"/>
                    <a:pt x="42" y="251"/>
                    <a:pt x="41" y="2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1113120" y="1983600"/>
              <a:ext cx="57600" cy="63720"/>
            </a:xfrm>
            <a:custGeom>
              <a:avLst/>
              <a:gdLst/>
              <a:ahLst/>
              <a:cxnLst/>
              <a:rect l="l" t="t" r="r" b="b"/>
              <a:pathLst>
                <a:path w="160" h="177" extrusionOk="0">
                  <a:moveTo>
                    <a:pt x="7" y="173"/>
                  </a:moveTo>
                  <a:cubicBezTo>
                    <a:pt x="4" y="171"/>
                    <a:pt x="2" y="168"/>
                    <a:pt x="1" y="164"/>
                  </a:cubicBezTo>
                  <a:cubicBezTo>
                    <a:pt x="0" y="161"/>
                    <a:pt x="1" y="157"/>
                    <a:pt x="2" y="155"/>
                  </a:cubicBezTo>
                  <a:cubicBezTo>
                    <a:pt x="2" y="153"/>
                    <a:pt x="4" y="152"/>
                    <a:pt x="5" y="150"/>
                  </a:cubicBezTo>
                  <a:cubicBezTo>
                    <a:pt x="7" y="149"/>
                    <a:pt x="8" y="148"/>
                    <a:pt x="10" y="146"/>
                  </a:cubicBezTo>
                  <a:cubicBezTo>
                    <a:pt x="11" y="145"/>
                    <a:pt x="12" y="144"/>
                    <a:pt x="13" y="143"/>
                  </a:cubicBezTo>
                  <a:lnTo>
                    <a:pt x="12" y="143"/>
                  </a:lnTo>
                  <a:cubicBezTo>
                    <a:pt x="15" y="141"/>
                    <a:pt x="18" y="138"/>
                    <a:pt x="21" y="135"/>
                  </a:cubicBezTo>
                  <a:cubicBezTo>
                    <a:pt x="26" y="128"/>
                    <a:pt x="30" y="123"/>
                    <a:pt x="35" y="116"/>
                  </a:cubicBezTo>
                  <a:cubicBezTo>
                    <a:pt x="37" y="111"/>
                    <a:pt x="40" y="107"/>
                    <a:pt x="42" y="102"/>
                  </a:cubicBezTo>
                  <a:cubicBezTo>
                    <a:pt x="46" y="94"/>
                    <a:pt x="48" y="86"/>
                    <a:pt x="50" y="78"/>
                  </a:cubicBezTo>
                  <a:cubicBezTo>
                    <a:pt x="51" y="74"/>
                    <a:pt x="52" y="69"/>
                    <a:pt x="53" y="65"/>
                  </a:cubicBezTo>
                  <a:cubicBezTo>
                    <a:pt x="54" y="61"/>
                    <a:pt x="54" y="57"/>
                    <a:pt x="55" y="53"/>
                  </a:cubicBezTo>
                  <a:lnTo>
                    <a:pt x="55" y="54"/>
                  </a:lnTo>
                  <a:cubicBezTo>
                    <a:pt x="56" y="49"/>
                    <a:pt x="56" y="44"/>
                    <a:pt x="56" y="40"/>
                  </a:cubicBezTo>
                  <a:cubicBezTo>
                    <a:pt x="56" y="37"/>
                    <a:pt x="56" y="35"/>
                    <a:pt x="56" y="33"/>
                  </a:cubicBezTo>
                  <a:cubicBezTo>
                    <a:pt x="56" y="30"/>
                    <a:pt x="56" y="29"/>
                    <a:pt x="55" y="27"/>
                  </a:cubicBezTo>
                  <a:cubicBezTo>
                    <a:pt x="55" y="26"/>
                    <a:pt x="54" y="26"/>
                    <a:pt x="54" y="26"/>
                  </a:cubicBezTo>
                  <a:lnTo>
                    <a:pt x="53" y="27"/>
                  </a:lnTo>
                  <a:cubicBezTo>
                    <a:pt x="51" y="30"/>
                    <a:pt x="50" y="34"/>
                    <a:pt x="49" y="37"/>
                  </a:cubicBezTo>
                  <a:cubicBezTo>
                    <a:pt x="46" y="45"/>
                    <a:pt x="42" y="53"/>
                    <a:pt x="40" y="61"/>
                  </a:cubicBezTo>
                  <a:lnTo>
                    <a:pt x="40" y="62"/>
                  </a:lnTo>
                  <a:cubicBezTo>
                    <a:pt x="43" y="68"/>
                    <a:pt x="41" y="75"/>
                    <a:pt x="35" y="78"/>
                  </a:cubicBezTo>
                  <a:cubicBezTo>
                    <a:pt x="30" y="79"/>
                    <a:pt x="25" y="80"/>
                    <a:pt x="21" y="77"/>
                  </a:cubicBezTo>
                  <a:cubicBezTo>
                    <a:pt x="19" y="75"/>
                    <a:pt x="17" y="73"/>
                    <a:pt x="16" y="70"/>
                  </a:cubicBezTo>
                  <a:cubicBezTo>
                    <a:pt x="15" y="67"/>
                    <a:pt x="15" y="62"/>
                    <a:pt x="16" y="59"/>
                  </a:cubicBezTo>
                  <a:cubicBezTo>
                    <a:pt x="16" y="55"/>
                    <a:pt x="18" y="51"/>
                    <a:pt x="19" y="47"/>
                  </a:cubicBezTo>
                  <a:cubicBezTo>
                    <a:pt x="21" y="44"/>
                    <a:pt x="22" y="40"/>
                    <a:pt x="23" y="37"/>
                  </a:cubicBezTo>
                  <a:cubicBezTo>
                    <a:pt x="25" y="35"/>
                    <a:pt x="26" y="31"/>
                    <a:pt x="27" y="28"/>
                  </a:cubicBezTo>
                  <a:cubicBezTo>
                    <a:pt x="31" y="19"/>
                    <a:pt x="35" y="8"/>
                    <a:pt x="45" y="3"/>
                  </a:cubicBezTo>
                  <a:cubicBezTo>
                    <a:pt x="47" y="1"/>
                    <a:pt x="50" y="0"/>
                    <a:pt x="53" y="0"/>
                  </a:cubicBezTo>
                  <a:cubicBezTo>
                    <a:pt x="57" y="0"/>
                    <a:pt x="60" y="1"/>
                    <a:pt x="63" y="2"/>
                  </a:cubicBezTo>
                  <a:cubicBezTo>
                    <a:pt x="70" y="4"/>
                    <a:pt x="74" y="11"/>
                    <a:pt x="76" y="18"/>
                  </a:cubicBezTo>
                  <a:cubicBezTo>
                    <a:pt x="79" y="26"/>
                    <a:pt x="79" y="33"/>
                    <a:pt x="79" y="41"/>
                  </a:cubicBezTo>
                  <a:cubicBezTo>
                    <a:pt x="79" y="47"/>
                    <a:pt x="78" y="54"/>
                    <a:pt x="77" y="60"/>
                  </a:cubicBezTo>
                  <a:cubicBezTo>
                    <a:pt x="76" y="63"/>
                    <a:pt x="76" y="67"/>
                    <a:pt x="75" y="70"/>
                  </a:cubicBezTo>
                  <a:cubicBezTo>
                    <a:pt x="75" y="74"/>
                    <a:pt x="74" y="77"/>
                    <a:pt x="73" y="80"/>
                  </a:cubicBezTo>
                  <a:cubicBezTo>
                    <a:pt x="68" y="103"/>
                    <a:pt x="58" y="124"/>
                    <a:pt x="44" y="142"/>
                  </a:cubicBezTo>
                  <a:cubicBezTo>
                    <a:pt x="43" y="143"/>
                    <a:pt x="42" y="145"/>
                    <a:pt x="42" y="146"/>
                  </a:cubicBezTo>
                  <a:cubicBezTo>
                    <a:pt x="46" y="144"/>
                    <a:pt x="51" y="142"/>
                    <a:pt x="56" y="141"/>
                  </a:cubicBezTo>
                  <a:cubicBezTo>
                    <a:pt x="65" y="138"/>
                    <a:pt x="74" y="136"/>
                    <a:pt x="83" y="134"/>
                  </a:cubicBezTo>
                  <a:cubicBezTo>
                    <a:pt x="92" y="131"/>
                    <a:pt x="102" y="129"/>
                    <a:pt x="111" y="128"/>
                  </a:cubicBezTo>
                  <a:cubicBezTo>
                    <a:pt x="117" y="127"/>
                    <a:pt x="123" y="127"/>
                    <a:pt x="128" y="126"/>
                  </a:cubicBezTo>
                  <a:cubicBezTo>
                    <a:pt x="134" y="125"/>
                    <a:pt x="140" y="125"/>
                    <a:pt x="146" y="125"/>
                  </a:cubicBezTo>
                  <a:cubicBezTo>
                    <a:pt x="152" y="125"/>
                    <a:pt x="157" y="129"/>
                    <a:pt x="158" y="136"/>
                  </a:cubicBezTo>
                  <a:cubicBezTo>
                    <a:pt x="159" y="142"/>
                    <a:pt x="153" y="148"/>
                    <a:pt x="148" y="148"/>
                  </a:cubicBezTo>
                  <a:cubicBezTo>
                    <a:pt x="140" y="148"/>
                    <a:pt x="132" y="148"/>
                    <a:pt x="125" y="149"/>
                  </a:cubicBezTo>
                  <a:cubicBezTo>
                    <a:pt x="117" y="150"/>
                    <a:pt x="110" y="151"/>
                    <a:pt x="102" y="152"/>
                  </a:cubicBezTo>
                  <a:cubicBezTo>
                    <a:pt x="96" y="153"/>
                    <a:pt x="89" y="155"/>
                    <a:pt x="83" y="157"/>
                  </a:cubicBezTo>
                  <a:cubicBezTo>
                    <a:pt x="77" y="158"/>
                    <a:pt x="71" y="160"/>
                    <a:pt x="65" y="162"/>
                  </a:cubicBezTo>
                  <a:cubicBezTo>
                    <a:pt x="58" y="164"/>
                    <a:pt x="51" y="167"/>
                    <a:pt x="44" y="169"/>
                  </a:cubicBezTo>
                  <a:cubicBezTo>
                    <a:pt x="39" y="171"/>
                    <a:pt x="33" y="173"/>
                    <a:pt x="28" y="174"/>
                  </a:cubicBezTo>
                  <a:cubicBezTo>
                    <a:pt x="25" y="174"/>
                    <a:pt x="21" y="175"/>
                    <a:pt x="16" y="176"/>
                  </a:cubicBezTo>
                  <a:lnTo>
                    <a:pt x="15" y="176"/>
                  </a:lnTo>
                  <a:cubicBezTo>
                    <a:pt x="12" y="176"/>
                    <a:pt x="9" y="174"/>
                    <a:pt x="7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1347480" y="1737720"/>
              <a:ext cx="70200" cy="153360"/>
            </a:xfrm>
            <a:custGeom>
              <a:avLst/>
              <a:gdLst/>
              <a:ahLst/>
              <a:cxnLst/>
              <a:rect l="l" t="t" r="r" b="b"/>
              <a:pathLst>
                <a:path w="195" h="426" extrusionOk="0">
                  <a:moveTo>
                    <a:pt x="76" y="424"/>
                  </a:moveTo>
                  <a:cubicBezTo>
                    <a:pt x="69" y="424"/>
                    <a:pt x="62" y="423"/>
                    <a:pt x="56" y="422"/>
                  </a:cubicBezTo>
                  <a:cubicBezTo>
                    <a:pt x="50" y="420"/>
                    <a:pt x="45" y="418"/>
                    <a:pt x="39" y="415"/>
                  </a:cubicBezTo>
                  <a:cubicBezTo>
                    <a:pt x="37" y="414"/>
                    <a:pt x="35" y="413"/>
                    <a:pt x="32" y="412"/>
                  </a:cubicBezTo>
                  <a:cubicBezTo>
                    <a:pt x="30" y="411"/>
                    <a:pt x="28" y="409"/>
                    <a:pt x="25" y="408"/>
                  </a:cubicBezTo>
                  <a:cubicBezTo>
                    <a:pt x="23" y="407"/>
                    <a:pt x="21" y="406"/>
                    <a:pt x="19" y="404"/>
                  </a:cubicBezTo>
                  <a:cubicBezTo>
                    <a:pt x="16" y="402"/>
                    <a:pt x="13" y="400"/>
                    <a:pt x="10" y="398"/>
                  </a:cubicBezTo>
                  <a:cubicBezTo>
                    <a:pt x="9" y="397"/>
                    <a:pt x="7" y="395"/>
                    <a:pt x="5" y="392"/>
                  </a:cubicBezTo>
                  <a:cubicBezTo>
                    <a:pt x="3" y="390"/>
                    <a:pt x="3" y="388"/>
                    <a:pt x="2" y="385"/>
                  </a:cubicBezTo>
                  <a:cubicBezTo>
                    <a:pt x="0" y="378"/>
                    <a:pt x="3" y="372"/>
                    <a:pt x="9" y="370"/>
                  </a:cubicBezTo>
                  <a:cubicBezTo>
                    <a:pt x="16" y="368"/>
                    <a:pt x="23" y="371"/>
                    <a:pt x="24" y="377"/>
                  </a:cubicBezTo>
                  <a:cubicBezTo>
                    <a:pt x="24" y="378"/>
                    <a:pt x="24" y="378"/>
                    <a:pt x="24" y="379"/>
                  </a:cubicBezTo>
                  <a:cubicBezTo>
                    <a:pt x="26" y="380"/>
                    <a:pt x="27" y="381"/>
                    <a:pt x="28" y="383"/>
                  </a:cubicBezTo>
                  <a:cubicBezTo>
                    <a:pt x="31" y="385"/>
                    <a:pt x="34" y="387"/>
                    <a:pt x="37" y="389"/>
                  </a:cubicBezTo>
                  <a:cubicBezTo>
                    <a:pt x="39" y="390"/>
                    <a:pt x="41" y="391"/>
                    <a:pt x="43" y="392"/>
                  </a:cubicBezTo>
                  <a:cubicBezTo>
                    <a:pt x="45" y="393"/>
                    <a:pt x="48" y="394"/>
                    <a:pt x="50" y="395"/>
                  </a:cubicBezTo>
                  <a:lnTo>
                    <a:pt x="49" y="395"/>
                  </a:lnTo>
                  <a:cubicBezTo>
                    <a:pt x="54" y="397"/>
                    <a:pt x="59" y="398"/>
                    <a:pt x="63" y="400"/>
                  </a:cubicBezTo>
                  <a:cubicBezTo>
                    <a:pt x="65" y="401"/>
                    <a:pt x="67" y="401"/>
                    <a:pt x="69" y="401"/>
                  </a:cubicBezTo>
                  <a:cubicBezTo>
                    <a:pt x="73" y="402"/>
                    <a:pt x="76" y="402"/>
                    <a:pt x="80" y="402"/>
                  </a:cubicBezTo>
                  <a:cubicBezTo>
                    <a:pt x="83" y="402"/>
                    <a:pt x="84" y="402"/>
                    <a:pt x="87" y="402"/>
                  </a:cubicBezTo>
                  <a:lnTo>
                    <a:pt x="88" y="402"/>
                  </a:lnTo>
                  <a:cubicBezTo>
                    <a:pt x="88" y="401"/>
                    <a:pt x="88" y="401"/>
                    <a:pt x="88" y="401"/>
                  </a:cubicBezTo>
                  <a:lnTo>
                    <a:pt x="89" y="401"/>
                  </a:lnTo>
                  <a:lnTo>
                    <a:pt x="90" y="401"/>
                  </a:lnTo>
                  <a:lnTo>
                    <a:pt x="90" y="400"/>
                  </a:lnTo>
                  <a:cubicBezTo>
                    <a:pt x="91" y="400"/>
                    <a:pt x="91" y="399"/>
                    <a:pt x="91" y="399"/>
                  </a:cubicBezTo>
                  <a:cubicBezTo>
                    <a:pt x="92" y="398"/>
                    <a:pt x="92" y="398"/>
                    <a:pt x="93" y="397"/>
                  </a:cubicBezTo>
                  <a:cubicBezTo>
                    <a:pt x="92" y="397"/>
                    <a:pt x="92" y="397"/>
                    <a:pt x="92" y="398"/>
                  </a:cubicBezTo>
                  <a:cubicBezTo>
                    <a:pt x="92" y="397"/>
                    <a:pt x="92" y="397"/>
                    <a:pt x="93" y="397"/>
                  </a:cubicBezTo>
                  <a:lnTo>
                    <a:pt x="94" y="396"/>
                  </a:lnTo>
                  <a:cubicBezTo>
                    <a:pt x="93" y="397"/>
                    <a:pt x="93" y="397"/>
                    <a:pt x="93" y="397"/>
                  </a:cubicBezTo>
                  <a:cubicBezTo>
                    <a:pt x="94" y="396"/>
                    <a:pt x="94" y="394"/>
                    <a:pt x="95" y="393"/>
                  </a:cubicBezTo>
                  <a:cubicBezTo>
                    <a:pt x="95" y="392"/>
                    <a:pt x="95" y="392"/>
                    <a:pt x="95" y="391"/>
                  </a:cubicBezTo>
                  <a:cubicBezTo>
                    <a:pt x="96" y="390"/>
                    <a:pt x="96" y="389"/>
                    <a:pt x="97" y="388"/>
                  </a:cubicBezTo>
                  <a:cubicBezTo>
                    <a:pt x="97" y="384"/>
                    <a:pt x="97" y="380"/>
                    <a:pt x="97" y="375"/>
                  </a:cubicBezTo>
                  <a:cubicBezTo>
                    <a:pt x="97" y="376"/>
                    <a:pt x="97" y="376"/>
                    <a:pt x="97" y="376"/>
                  </a:cubicBezTo>
                  <a:cubicBezTo>
                    <a:pt x="97" y="373"/>
                    <a:pt x="98" y="369"/>
                    <a:pt x="97" y="365"/>
                  </a:cubicBezTo>
                  <a:cubicBezTo>
                    <a:pt x="97" y="361"/>
                    <a:pt x="97" y="357"/>
                    <a:pt x="97" y="353"/>
                  </a:cubicBezTo>
                  <a:cubicBezTo>
                    <a:pt x="96" y="349"/>
                    <a:pt x="95" y="345"/>
                    <a:pt x="95" y="340"/>
                  </a:cubicBezTo>
                  <a:cubicBezTo>
                    <a:pt x="94" y="336"/>
                    <a:pt x="93" y="331"/>
                    <a:pt x="92" y="327"/>
                  </a:cubicBezTo>
                  <a:cubicBezTo>
                    <a:pt x="91" y="322"/>
                    <a:pt x="90" y="317"/>
                    <a:pt x="88" y="311"/>
                  </a:cubicBezTo>
                  <a:cubicBezTo>
                    <a:pt x="87" y="305"/>
                    <a:pt x="84" y="298"/>
                    <a:pt x="83" y="292"/>
                  </a:cubicBezTo>
                  <a:cubicBezTo>
                    <a:pt x="79" y="281"/>
                    <a:pt x="74" y="270"/>
                    <a:pt x="70" y="259"/>
                  </a:cubicBezTo>
                  <a:cubicBezTo>
                    <a:pt x="61" y="236"/>
                    <a:pt x="51" y="213"/>
                    <a:pt x="43" y="190"/>
                  </a:cubicBezTo>
                  <a:cubicBezTo>
                    <a:pt x="37" y="173"/>
                    <a:pt x="32" y="155"/>
                    <a:pt x="30" y="137"/>
                  </a:cubicBezTo>
                  <a:cubicBezTo>
                    <a:pt x="28" y="121"/>
                    <a:pt x="28" y="103"/>
                    <a:pt x="32" y="87"/>
                  </a:cubicBezTo>
                  <a:cubicBezTo>
                    <a:pt x="34" y="80"/>
                    <a:pt x="37" y="73"/>
                    <a:pt x="41" y="66"/>
                  </a:cubicBezTo>
                  <a:cubicBezTo>
                    <a:pt x="44" y="58"/>
                    <a:pt x="49" y="50"/>
                    <a:pt x="53" y="43"/>
                  </a:cubicBezTo>
                  <a:cubicBezTo>
                    <a:pt x="63" y="28"/>
                    <a:pt x="76" y="13"/>
                    <a:pt x="92" y="5"/>
                  </a:cubicBezTo>
                  <a:cubicBezTo>
                    <a:pt x="100" y="1"/>
                    <a:pt x="109" y="0"/>
                    <a:pt x="118" y="0"/>
                  </a:cubicBezTo>
                  <a:cubicBezTo>
                    <a:pt x="128" y="0"/>
                    <a:pt x="137" y="3"/>
                    <a:pt x="146" y="6"/>
                  </a:cubicBezTo>
                  <a:cubicBezTo>
                    <a:pt x="155" y="10"/>
                    <a:pt x="162" y="15"/>
                    <a:pt x="169" y="21"/>
                  </a:cubicBezTo>
                  <a:cubicBezTo>
                    <a:pt x="175" y="27"/>
                    <a:pt x="180" y="35"/>
                    <a:pt x="183" y="43"/>
                  </a:cubicBezTo>
                  <a:cubicBezTo>
                    <a:pt x="185" y="48"/>
                    <a:pt x="186" y="52"/>
                    <a:pt x="187" y="56"/>
                  </a:cubicBezTo>
                  <a:cubicBezTo>
                    <a:pt x="187" y="60"/>
                    <a:pt x="187" y="64"/>
                    <a:pt x="187" y="67"/>
                  </a:cubicBezTo>
                  <a:cubicBezTo>
                    <a:pt x="191" y="70"/>
                    <a:pt x="194" y="76"/>
                    <a:pt x="191" y="81"/>
                  </a:cubicBezTo>
                  <a:cubicBezTo>
                    <a:pt x="191" y="84"/>
                    <a:pt x="190" y="86"/>
                    <a:pt x="188" y="88"/>
                  </a:cubicBezTo>
                  <a:cubicBezTo>
                    <a:pt x="186" y="91"/>
                    <a:pt x="185" y="95"/>
                    <a:pt x="181" y="97"/>
                  </a:cubicBezTo>
                  <a:cubicBezTo>
                    <a:pt x="175" y="101"/>
                    <a:pt x="168" y="99"/>
                    <a:pt x="165" y="94"/>
                  </a:cubicBezTo>
                  <a:cubicBezTo>
                    <a:pt x="162" y="89"/>
                    <a:pt x="162" y="84"/>
                    <a:pt x="163" y="80"/>
                  </a:cubicBezTo>
                  <a:cubicBezTo>
                    <a:pt x="164" y="75"/>
                    <a:pt x="164" y="70"/>
                    <a:pt x="164" y="65"/>
                  </a:cubicBezTo>
                  <a:cubicBezTo>
                    <a:pt x="164" y="63"/>
                    <a:pt x="164" y="61"/>
                    <a:pt x="164" y="59"/>
                  </a:cubicBezTo>
                  <a:cubicBezTo>
                    <a:pt x="164" y="58"/>
                    <a:pt x="164" y="57"/>
                    <a:pt x="164" y="56"/>
                  </a:cubicBezTo>
                  <a:cubicBezTo>
                    <a:pt x="163" y="55"/>
                    <a:pt x="162" y="53"/>
                    <a:pt x="162" y="51"/>
                  </a:cubicBezTo>
                  <a:cubicBezTo>
                    <a:pt x="161" y="50"/>
                    <a:pt x="161" y="49"/>
                    <a:pt x="160" y="47"/>
                  </a:cubicBezTo>
                  <a:cubicBezTo>
                    <a:pt x="159" y="46"/>
                    <a:pt x="158" y="45"/>
                    <a:pt x="158" y="43"/>
                  </a:cubicBezTo>
                  <a:cubicBezTo>
                    <a:pt x="157" y="42"/>
                    <a:pt x="155" y="41"/>
                    <a:pt x="154" y="39"/>
                  </a:cubicBezTo>
                  <a:cubicBezTo>
                    <a:pt x="152" y="38"/>
                    <a:pt x="151" y="36"/>
                    <a:pt x="149" y="35"/>
                  </a:cubicBezTo>
                  <a:cubicBezTo>
                    <a:pt x="147" y="33"/>
                    <a:pt x="145" y="31"/>
                    <a:pt x="143" y="30"/>
                  </a:cubicBezTo>
                  <a:cubicBezTo>
                    <a:pt x="141" y="29"/>
                    <a:pt x="140" y="28"/>
                    <a:pt x="138" y="27"/>
                  </a:cubicBezTo>
                  <a:cubicBezTo>
                    <a:pt x="135" y="27"/>
                    <a:pt x="133" y="25"/>
                    <a:pt x="130" y="25"/>
                  </a:cubicBezTo>
                  <a:cubicBezTo>
                    <a:pt x="128" y="24"/>
                    <a:pt x="126" y="24"/>
                    <a:pt x="124" y="24"/>
                  </a:cubicBezTo>
                  <a:cubicBezTo>
                    <a:pt x="122" y="23"/>
                    <a:pt x="119" y="23"/>
                    <a:pt x="117" y="23"/>
                  </a:cubicBezTo>
                  <a:cubicBezTo>
                    <a:pt x="115" y="23"/>
                    <a:pt x="113" y="23"/>
                    <a:pt x="111" y="23"/>
                  </a:cubicBezTo>
                  <a:cubicBezTo>
                    <a:pt x="109" y="23"/>
                    <a:pt x="108" y="24"/>
                    <a:pt x="106" y="24"/>
                  </a:cubicBezTo>
                  <a:cubicBezTo>
                    <a:pt x="105" y="24"/>
                    <a:pt x="103" y="25"/>
                    <a:pt x="101" y="25"/>
                  </a:cubicBezTo>
                  <a:cubicBezTo>
                    <a:pt x="101" y="26"/>
                    <a:pt x="100" y="26"/>
                    <a:pt x="99" y="27"/>
                  </a:cubicBezTo>
                  <a:cubicBezTo>
                    <a:pt x="98" y="28"/>
                    <a:pt x="96" y="29"/>
                    <a:pt x="94" y="30"/>
                  </a:cubicBezTo>
                  <a:cubicBezTo>
                    <a:pt x="92" y="31"/>
                    <a:pt x="90" y="33"/>
                    <a:pt x="88" y="35"/>
                  </a:cubicBezTo>
                  <a:cubicBezTo>
                    <a:pt x="86" y="38"/>
                    <a:pt x="83" y="41"/>
                    <a:pt x="80" y="43"/>
                  </a:cubicBezTo>
                  <a:cubicBezTo>
                    <a:pt x="76" y="49"/>
                    <a:pt x="71" y="56"/>
                    <a:pt x="67" y="63"/>
                  </a:cubicBezTo>
                  <a:cubicBezTo>
                    <a:pt x="67" y="63"/>
                    <a:pt x="67" y="62"/>
                    <a:pt x="68" y="62"/>
                  </a:cubicBezTo>
                  <a:cubicBezTo>
                    <a:pt x="64" y="68"/>
                    <a:pt x="60" y="75"/>
                    <a:pt x="57" y="82"/>
                  </a:cubicBezTo>
                  <a:cubicBezTo>
                    <a:pt x="55" y="85"/>
                    <a:pt x="55" y="88"/>
                    <a:pt x="53" y="91"/>
                  </a:cubicBezTo>
                  <a:cubicBezTo>
                    <a:pt x="53" y="94"/>
                    <a:pt x="52" y="98"/>
                    <a:pt x="51" y="101"/>
                  </a:cubicBezTo>
                  <a:cubicBezTo>
                    <a:pt x="51" y="107"/>
                    <a:pt x="50" y="113"/>
                    <a:pt x="50" y="119"/>
                  </a:cubicBezTo>
                  <a:cubicBezTo>
                    <a:pt x="50" y="126"/>
                    <a:pt x="51" y="132"/>
                    <a:pt x="51" y="138"/>
                  </a:cubicBezTo>
                  <a:lnTo>
                    <a:pt x="51" y="137"/>
                  </a:lnTo>
                  <a:cubicBezTo>
                    <a:pt x="52" y="144"/>
                    <a:pt x="53" y="151"/>
                    <a:pt x="55" y="158"/>
                  </a:cubicBezTo>
                  <a:lnTo>
                    <a:pt x="55" y="157"/>
                  </a:lnTo>
                  <a:cubicBezTo>
                    <a:pt x="59" y="175"/>
                    <a:pt x="65" y="191"/>
                    <a:pt x="72" y="208"/>
                  </a:cubicBezTo>
                  <a:cubicBezTo>
                    <a:pt x="81" y="230"/>
                    <a:pt x="90" y="253"/>
                    <a:pt x="98" y="275"/>
                  </a:cubicBezTo>
                  <a:cubicBezTo>
                    <a:pt x="102" y="286"/>
                    <a:pt x="106" y="298"/>
                    <a:pt x="109" y="310"/>
                  </a:cubicBezTo>
                  <a:cubicBezTo>
                    <a:pt x="113" y="321"/>
                    <a:pt x="115" y="334"/>
                    <a:pt x="117" y="345"/>
                  </a:cubicBezTo>
                  <a:cubicBezTo>
                    <a:pt x="117" y="351"/>
                    <a:pt x="118" y="356"/>
                    <a:pt x="118" y="361"/>
                  </a:cubicBezTo>
                  <a:cubicBezTo>
                    <a:pt x="119" y="366"/>
                    <a:pt x="119" y="370"/>
                    <a:pt x="119" y="375"/>
                  </a:cubicBezTo>
                  <a:cubicBezTo>
                    <a:pt x="119" y="378"/>
                    <a:pt x="119" y="381"/>
                    <a:pt x="119" y="384"/>
                  </a:cubicBezTo>
                  <a:cubicBezTo>
                    <a:pt x="119" y="389"/>
                    <a:pt x="118" y="394"/>
                    <a:pt x="117" y="398"/>
                  </a:cubicBezTo>
                  <a:cubicBezTo>
                    <a:pt x="113" y="410"/>
                    <a:pt x="105" y="420"/>
                    <a:pt x="94" y="424"/>
                  </a:cubicBezTo>
                  <a:cubicBezTo>
                    <a:pt x="90" y="424"/>
                    <a:pt x="86" y="425"/>
                    <a:pt x="83" y="425"/>
                  </a:cubicBezTo>
                  <a:cubicBezTo>
                    <a:pt x="80" y="425"/>
                    <a:pt x="78" y="424"/>
                    <a:pt x="76" y="4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1369440" y="1927440"/>
              <a:ext cx="42480" cy="52200"/>
            </a:xfrm>
            <a:custGeom>
              <a:avLst/>
              <a:gdLst/>
              <a:ahLst/>
              <a:cxnLst/>
              <a:rect l="l" t="t" r="r" b="b"/>
              <a:pathLst>
                <a:path w="118" h="145" extrusionOk="0">
                  <a:moveTo>
                    <a:pt x="34" y="140"/>
                  </a:moveTo>
                  <a:cubicBezTo>
                    <a:pt x="28" y="137"/>
                    <a:pt x="24" y="130"/>
                    <a:pt x="19" y="124"/>
                  </a:cubicBezTo>
                  <a:cubicBezTo>
                    <a:pt x="15" y="117"/>
                    <a:pt x="12" y="110"/>
                    <a:pt x="9" y="102"/>
                  </a:cubicBezTo>
                  <a:cubicBezTo>
                    <a:pt x="5" y="95"/>
                    <a:pt x="4" y="86"/>
                    <a:pt x="2" y="78"/>
                  </a:cubicBezTo>
                  <a:cubicBezTo>
                    <a:pt x="1" y="70"/>
                    <a:pt x="0" y="62"/>
                    <a:pt x="1" y="54"/>
                  </a:cubicBezTo>
                  <a:cubicBezTo>
                    <a:pt x="1" y="47"/>
                    <a:pt x="3" y="39"/>
                    <a:pt x="8" y="35"/>
                  </a:cubicBezTo>
                  <a:cubicBezTo>
                    <a:pt x="13" y="31"/>
                    <a:pt x="20" y="31"/>
                    <a:pt x="24" y="35"/>
                  </a:cubicBezTo>
                  <a:cubicBezTo>
                    <a:pt x="26" y="37"/>
                    <a:pt x="28" y="39"/>
                    <a:pt x="29" y="42"/>
                  </a:cubicBezTo>
                  <a:cubicBezTo>
                    <a:pt x="29" y="44"/>
                    <a:pt x="29" y="46"/>
                    <a:pt x="30" y="49"/>
                  </a:cubicBezTo>
                  <a:lnTo>
                    <a:pt x="30" y="50"/>
                  </a:lnTo>
                  <a:cubicBezTo>
                    <a:pt x="31" y="56"/>
                    <a:pt x="28" y="61"/>
                    <a:pt x="24" y="63"/>
                  </a:cubicBezTo>
                  <a:cubicBezTo>
                    <a:pt x="24" y="65"/>
                    <a:pt x="24" y="68"/>
                    <a:pt x="24" y="71"/>
                  </a:cubicBezTo>
                  <a:cubicBezTo>
                    <a:pt x="25" y="75"/>
                    <a:pt x="25" y="80"/>
                    <a:pt x="26" y="85"/>
                  </a:cubicBezTo>
                  <a:cubicBezTo>
                    <a:pt x="28" y="88"/>
                    <a:pt x="28" y="91"/>
                    <a:pt x="29" y="94"/>
                  </a:cubicBezTo>
                  <a:cubicBezTo>
                    <a:pt x="31" y="98"/>
                    <a:pt x="33" y="102"/>
                    <a:pt x="35" y="105"/>
                  </a:cubicBezTo>
                  <a:cubicBezTo>
                    <a:pt x="37" y="109"/>
                    <a:pt x="39" y="112"/>
                    <a:pt x="41" y="116"/>
                  </a:cubicBezTo>
                  <a:cubicBezTo>
                    <a:pt x="42" y="117"/>
                    <a:pt x="43" y="118"/>
                    <a:pt x="44" y="119"/>
                  </a:cubicBezTo>
                  <a:cubicBezTo>
                    <a:pt x="44" y="120"/>
                    <a:pt x="45" y="120"/>
                    <a:pt x="46" y="12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8" y="121"/>
                    <a:pt x="49" y="121"/>
                    <a:pt x="49" y="121"/>
                  </a:cubicBezTo>
                  <a:cubicBezTo>
                    <a:pt x="50" y="121"/>
                    <a:pt x="50" y="121"/>
                    <a:pt x="51" y="121"/>
                  </a:cubicBezTo>
                  <a:cubicBezTo>
                    <a:pt x="53" y="120"/>
                    <a:pt x="54" y="120"/>
                    <a:pt x="55" y="120"/>
                  </a:cubicBezTo>
                  <a:cubicBezTo>
                    <a:pt x="55" y="119"/>
                    <a:pt x="56" y="119"/>
                    <a:pt x="57" y="118"/>
                  </a:cubicBezTo>
                  <a:cubicBezTo>
                    <a:pt x="57" y="118"/>
                    <a:pt x="58" y="118"/>
                    <a:pt x="59" y="117"/>
                  </a:cubicBezTo>
                  <a:cubicBezTo>
                    <a:pt x="58" y="117"/>
                    <a:pt x="58" y="118"/>
                    <a:pt x="58" y="118"/>
                  </a:cubicBezTo>
                  <a:cubicBezTo>
                    <a:pt x="58" y="117"/>
                    <a:pt x="59" y="117"/>
                    <a:pt x="60" y="116"/>
                  </a:cubicBezTo>
                  <a:cubicBezTo>
                    <a:pt x="62" y="114"/>
                    <a:pt x="65" y="111"/>
                    <a:pt x="67" y="109"/>
                  </a:cubicBezTo>
                  <a:cubicBezTo>
                    <a:pt x="70" y="105"/>
                    <a:pt x="73" y="100"/>
                    <a:pt x="75" y="96"/>
                  </a:cubicBezTo>
                  <a:cubicBezTo>
                    <a:pt x="79" y="91"/>
                    <a:pt x="82" y="85"/>
                    <a:pt x="85" y="78"/>
                  </a:cubicBezTo>
                  <a:cubicBezTo>
                    <a:pt x="87" y="73"/>
                    <a:pt x="89" y="68"/>
                    <a:pt x="90" y="63"/>
                  </a:cubicBezTo>
                  <a:cubicBezTo>
                    <a:pt x="92" y="56"/>
                    <a:pt x="93" y="50"/>
                    <a:pt x="95" y="44"/>
                  </a:cubicBezTo>
                  <a:cubicBezTo>
                    <a:pt x="95" y="42"/>
                    <a:pt x="95" y="41"/>
                    <a:pt x="95" y="39"/>
                  </a:cubicBezTo>
                  <a:cubicBezTo>
                    <a:pt x="95" y="39"/>
                    <a:pt x="95" y="38"/>
                    <a:pt x="95" y="37"/>
                  </a:cubicBezTo>
                  <a:cubicBezTo>
                    <a:pt x="95" y="36"/>
                    <a:pt x="95" y="35"/>
                    <a:pt x="95" y="34"/>
                  </a:cubicBezTo>
                  <a:cubicBezTo>
                    <a:pt x="94" y="33"/>
                    <a:pt x="94" y="33"/>
                    <a:pt x="94" y="32"/>
                  </a:cubicBezTo>
                  <a:cubicBezTo>
                    <a:pt x="93" y="32"/>
                    <a:pt x="93" y="32"/>
                    <a:pt x="93" y="31"/>
                  </a:cubicBezTo>
                  <a:cubicBezTo>
                    <a:pt x="93" y="32"/>
                    <a:pt x="94" y="32"/>
                    <a:pt x="94" y="32"/>
                  </a:cubicBezTo>
                  <a:cubicBezTo>
                    <a:pt x="94" y="32"/>
                    <a:pt x="93" y="31"/>
                    <a:pt x="93" y="30"/>
                  </a:cubicBezTo>
                  <a:lnTo>
                    <a:pt x="93" y="31"/>
                  </a:lnTo>
                  <a:lnTo>
                    <a:pt x="93" y="30"/>
                  </a:lnTo>
                  <a:lnTo>
                    <a:pt x="92" y="29"/>
                  </a:lnTo>
                  <a:lnTo>
                    <a:pt x="93" y="30"/>
                  </a:lnTo>
                  <a:lnTo>
                    <a:pt x="92" y="30"/>
                  </a:lnTo>
                  <a:lnTo>
                    <a:pt x="93" y="30"/>
                  </a:lnTo>
                  <a:lnTo>
                    <a:pt x="93" y="31"/>
                  </a:lnTo>
                  <a:cubicBezTo>
                    <a:pt x="93" y="30"/>
                    <a:pt x="92" y="30"/>
                    <a:pt x="92" y="29"/>
                  </a:cubicBezTo>
                  <a:cubicBezTo>
                    <a:pt x="92" y="29"/>
                    <a:pt x="91" y="29"/>
                    <a:pt x="91" y="28"/>
                  </a:cubicBezTo>
                  <a:cubicBezTo>
                    <a:pt x="90" y="28"/>
                    <a:pt x="90" y="28"/>
                    <a:pt x="89" y="27"/>
                  </a:cubicBezTo>
                  <a:cubicBezTo>
                    <a:pt x="88" y="26"/>
                    <a:pt x="87" y="26"/>
                    <a:pt x="86" y="25"/>
                  </a:cubicBezTo>
                  <a:cubicBezTo>
                    <a:pt x="85" y="25"/>
                    <a:pt x="85" y="25"/>
                    <a:pt x="84" y="25"/>
                  </a:cubicBezTo>
                  <a:cubicBezTo>
                    <a:pt x="83" y="25"/>
                    <a:pt x="82" y="24"/>
                    <a:pt x="80" y="24"/>
                  </a:cubicBezTo>
                  <a:cubicBezTo>
                    <a:pt x="74" y="22"/>
                    <a:pt x="70" y="17"/>
                    <a:pt x="72" y="11"/>
                  </a:cubicBezTo>
                  <a:cubicBezTo>
                    <a:pt x="73" y="5"/>
                    <a:pt x="79" y="0"/>
                    <a:pt x="85" y="2"/>
                  </a:cubicBezTo>
                  <a:cubicBezTo>
                    <a:pt x="88" y="3"/>
                    <a:pt x="92" y="4"/>
                    <a:pt x="95" y="5"/>
                  </a:cubicBezTo>
                  <a:cubicBezTo>
                    <a:pt x="98" y="6"/>
                    <a:pt x="101" y="8"/>
                    <a:pt x="103" y="10"/>
                  </a:cubicBezTo>
                  <a:cubicBezTo>
                    <a:pt x="109" y="14"/>
                    <a:pt x="113" y="19"/>
                    <a:pt x="116" y="26"/>
                  </a:cubicBezTo>
                  <a:cubicBezTo>
                    <a:pt x="117" y="33"/>
                    <a:pt x="117" y="41"/>
                    <a:pt x="116" y="48"/>
                  </a:cubicBezTo>
                  <a:cubicBezTo>
                    <a:pt x="115" y="57"/>
                    <a:pt x="113" y="65"/>
                    <a:pt x="110" y="74"/>
                  </a:cubicBezTo>
                  <a:cubicBezTo>
                    <a:pt x="108" y="81"/>
                    <a:pt x="104" y="88"/>
                    <a:pt x="101" y="95"/>
                  </a:cubicBezTo>
                  <a:cubicBezTo>
                    <a:pt x="97" y="103"/>
                    <a:pt x="93" y="110"/>
                    <a:pt x="88" y="117"/>
                  </a:cubicBezTo>
                  <a:cubicBezTo>
                    <a:pt x="84" y="123"/>
                    <a:pt x="79" y="129"/>
                    <a:pt x="74" y="134"/>
                  </a:cubicBezTo>
                  <a:cubicBezTo>
                    <a:pt x="68" y="139"/>
                    <a:pt x="61" y="142"/>
                    <a:pt x="54" y="143"/>
                  </a:cubicBezTo>
                  <a:cubicBezTo>
                    <a:pt x="52" y="144"/>
                    <a:pt x="50" y="144"/>
                    <a:pt x="48" y="144"/>
                  </a:cubicBezTo>
                  <a:cubicBezTo>
                    <a:pt x="43" y="144"/>
                    <a:pt x="38" y="142"/>
                    <a:pt x="34" y="1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1300320" y="1654920"/>
              <a:ext cx="52560" cy="77040"/>
            </a:xfrm>
            <a:custGeom>
              <a:avLst/>
              <a:gdLst/>
              <a:ahLst/>
              <a:cxnLst/>
              <a:rect l="l" t="t" r="r" b="b"/>
              <a:pathLst>
                <a:path w="146" h="214" extrusionOk="0">
                  <a:moveTo>
                    <a:pt x="41" y="191"/>
                  </a:moveTo>
                  <a:lnTo>
                    <a:pt x="42" y="191"/>
                  </a:lnTo>
                  <a:cubicBezTo>
                    <a:pt x="43" y="191"/>
                    <a:pt x="44" y="190"/>
                    <a:pt x="45" y="190"/>
                  </a:cubicBezTo>
                  <a:cubicBezTo>
                    <a:pt x="46" y="190"/>
                    <a:pt x="48" y="190"/>
                    <a:pt x="49" y="189"/>
                  </a:cubicBezTo>
                  <a:cubicBezTo>
                    <a:pt x="50" y="188"/>
                    <a:pt x="52" y="187"/>
                    <a:pt x="54" y="187"/>
                  </a:cubicBezTo>
                  <a:cubicBezTo>
                    <a:pt x="56" y="185"/>
                    <a:pt x="58" y="184"/>
                    <a:pt x="60" y="183"/>
                  </a:cubicBezTo>
                  <a:cubicBezTo>
                    <a:pt x="63" y="181"/>
                    <a:pt x="65" y="178"/>
                    <a:pt x="67" y="176"/>
                  </a:cubicBezTo>
                  <a:cubicBezTo>
                    <a:pt x="71" y="173"/>
                    <a:pt x="75" y="169"/>
                    <a:pt x="78" y="164"/>
                  </a:cubicBezTo>
                  <a:cubicBezTo>
                    <a:pt x="85" y="156"/>
                    <a:pt x="91" y="148"/>
                    <a:pt x="97" y="139"/>
                  </a:cubicBezTo>
                  <a:cubicBezTo>
                    <a:pt x="96" y="139"/>
                    <a:pt x="96" y="139"/>
                    <a:pt x="96" y="140"/>
                  </a:cubicBezTo>
                  <a:cubicBezTo>
                    <a:pt x="99" y="136"/>
                    <a:pt x="101" y="132"/>
                    <a:pt x="103" y="128"/>
                  </a:cubicBezTo>
                  <a:lnTo>
                    <a:pt x="103" y="129"/>
                  </a:lnTo>
                  <a:cubicBezTo>
                    <a:pt x="107" y="122"/>
                    <a:pt x="110" y="114"/>
                    <a:pt x="114" y="107"/>
                  </a:cubicBezTo>
                  <a:cubicBezTo>
                    <a:pt x="114" y="107"/>
                    <a:pt x="114" y="106"/>
                    <a:pt x="115" y="106"/>
                  </a:cubicBezTo>
                  <a:cubicBezTo>
                    <a:pt x="115" y="105"/>
                    <a:pt x="115" y="103"/>
                    <a:pt x="116" y="102"/>
                  </a:cubicBezTo>
                  <a:cubicBezTo>
                    <a:pt x="113" y="99"/>
                    <a:pt x="112" y="96"/>
                    <a:pt x="113" y="92"/>
                  </a:cubicBezTo>
                  <a:cubicBezTo>
                    <a:pt x="115" y="87"/>
                    <a:pt x="116" y="82"/>
                    <a:pt x="117" y="78"/>
                  </a:cubicBezTo>
                  <a:cubicBezTo>
                    <a:pt x="118" y="76"/>
                    <a:pt x="118" y="74"/>
                    <a:pt x="119" y="72"/>
                  </a:cubicBezTo>
                  <a:cubicBezTo>
                    <a:pt x="119" y="70"/>
                    <a:pt x="119" y="66"/>
                    <a:pt x="119" y="63"/>
                  </a:cubicBezTo>
                  <a:cubicBezTo>
                    <a:pt x="119" y="60"/>
                    <a:pt x="119" y="58"/>
                    <a:pt x="119" y="55"/>
                  </a:cubicBezTo>
                  <a:cubicBezTo>
                    <a:pt x="119" y="53"/>
                    <a:pt x="119" y="52"/>
                    <a:pt x="118" y="50"/>
                  </a:cubicBezTo>
                  <a:cubicBezTo>
                    <a:pt x="117" y="48"/>
                    <a:pt x="117" y="46"/>
                    <a:pt x="116" y="43"/>
                  </a:cubicBezTo>
                  <a:cubicBezTo>
                    <a:pt x="115" y="40"/>
                    <a:pt x="113" y="37"/>
                    <a:pt x="112" y="34"/>
                  </a:cubicBezTo>
                  <a:cubicBezTo>
                    <a:pt x="110" y="33"/>
                    <a:pt x="110" y="31"/>
                    <a:pt x="109" y="29"/>
                  </a:cubicBezTo>
                  <a:cubicBezTo>
                    <a:pt x="108" y="28"/>
                    <a:pt x="107" y="27"/>
                    <a:pt x="106" y="26"/>
                  </a:cubicBezTo>
                  <a:lnTo>
                    <a:pt x="105" y="26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4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99" y="25"/>
                  </a:cubicBezTo>
                  <a:cubicBezTo>
                    <a:pt x="100" y="25"/>
                    <a:pt x="101" y="25"/>
                    <a:pt x="101" y="25"/>
                  </a:cubicBezTo>
                  <a:cubicBezTo>
                    <a:pt x="99" y="25"/>
                    <a:pt x="98" y="25"/>
                    <a:pt x="97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5"/>
                    <a:pt x="96" y="25"/>
                    <a:pt x="95" y="26"/>
                  </a:cubicBezTo>
                  <a:cubicBezTo>
                    <a:pt x="94" y="26"/>
                    <a:pt x="92" y="27"/>
                    <a:pt x="91" y="28"/>
                  </a:cubicBezTo>
                  <a:cubicBezTo>
                    <a:pt x="89" y="29"/>
                    <a:pt x="87" y="31"/>
                    <a:pt x="84" y="32"/>
                  </a:cubicBezTo>
                  <a:cubicBezTo>
                    <a:pt x="80" y="35"/>
                    <a:pt x="76" y="38"/>
                    <a:pt x="73" y="42"/>
                  </a:cubicBezTo>
                  <a:cubicBezTo>
                    <a:pt x="70" y="45"/>
                    <a:pt x="67" y="47"/>
                    <a:pt x="64" y="50"/>
                  </a:cubicBezTo>
                  <a:lnTo>
                    <a:pt x="65" y="50"/>
                  </a:lnTo>
                  <a:cubicBezTo>
                    <a:pt x="61" y="55"/>
                    <a:pt x="57" y="60"/>
                    <a:pt x="54" y="66"/>
                  </a:cubicBezTo>
                  <a:cubicBezTo>
                    <a:pt x="49" y="74"/>
                    <a:pt x="45" y="82"/>
                    <a:pt x="41" y="91"/>
                  </a:cubicBezTo>
                  <a:cubicBezTo>
                    <a:pt x="37" y="97"/>
                    <a:pt x="34" y="104"/>
                    <a:pt x="31" y="110"/>
                  </a:cubicBezTo>
                  <a:cubicBezTo>
                    <a:pt x="29" y="115"/>
                    <a:pt x="27" y="120"/>
                    <a:pt x="25" y="125"/>
                  </a:cubicBezTo>
                  <a:cubicBezTo>
                    <a:pt x="25" y="128"/>
                    <a:pt x="24" y="131"/>
                    <a:pt x="24" y="134"/>
                  </a:cubicBezTo>
                  <a:cubicBezTo>
                    <a:pt x="23" y="138"/>
                    <a:pt x="22" y="142"/>
                    <a:pt x="22" y="146"/>
                  </a:cubicBezTo>
                  <a:cubicBezTo>
                    <a:pt x="22" y="149"/>
                    <a:pt x="23" y="153"/>
                    <a:pt x="23" y="156"/>
                  </a:cubicBezTo>
                  <a:cubicBezTo>
                    <a:pt x="24" y="159"/>
                    <a:pt x="24" y="162"/>
                    <a:pt x="25" y="164"/>
                  </a:cubicBezTo>
                  <a:cubicBezTo>
                    <a:pt x="25" y="168"/>
                    <a:pt x="27" y="171"/>
                    <a:pt x="28" y="175"/>
                  </a:cubicBezTo>
                  <a:cubicBezTo>
                    <a:pt x="29" y="178"/>
                    <a:pt x="31" y="181"/>
                    <a:pt x="32" y="183"/>
                  </a:cubicBezTo>
                  <a:cubicBezTo>
                    <a:pt x="33" y="185"/>
                    <a:pt x="34" y="187"/>
                    <a:pt x="35" y="188"/>
                  </a:cubicBezTo>
                  <a:cubicBezTo>
                    <a:pt x="35" y="189"/>
                    <a:pt x="35" y="189"/>
                    <a:pt x="36" y="190"/>
                  </a:cubicBezTo>
                  <a:lnTo>
                    <a:pt x="37" y="190"/>
                  </a:lnTo>
                  <a:lnTo>
                    <a:pt x="38" y="190"/>
                  </a:ln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40" y="191"/>
                    <a:pt x="41" y="191"/>
                  </a:cubicBezTo>
                  <a:moveTo>
                    <a:pt x="38" y="213"/>
                  </a:moveTo>
                  <a:cubicBezTo>
                    <a:pt x="34" y="213"/>
                    <a:pt x="31" y="212"/>
                    <a:pt x="28" y="211"/>
                  </a:cubicBezTo>
                  <a:cubicBezTo>
                    <a:pt x="25" y="209"/>
                    <a:pt x="21" y="207"/>
                    <a:pt x="19" y="204"/>
                  </a:cubicBezTo>
                  <a:cubicBezTo>
                    <a:pt x="14" y="198"/>
                    <a:pt x="11" y="192"/>
                    <a:pt x="8" y="185"/>
                  </a:cubicBezTo>
                  <a:cubicBezTo>
                    <a:pt x="6" y="177"/>
                    <a:pt x="3" y="169"/>
                    <a:pt x="2" y="160"/>
                  </a:cubicBezTo>
                  <a:cubicBezTo>
                    <a:pt x="0" y="144"/>
                    <a:pt x="2" y="127"/>
                    <a:pt x="7" y="112"/>
                  </a:cubicBezTo>
                  <a:cubicBezTo>
                    <a:pt x="11" y="102"/>
                    <a:pt x="15" y="93"/>
                    <a:pt x="20" y="84"/>
                  </a:cubicBezTo>
                  <a:cubicBezTo>
                    <a:pt x="24" y="74"/>
                    <a:pt x="29" y="64"/>
                    <a:pt x="35" y="55"/>
                  </a:cubicBezTo>
                  <a:cubicBezTo>
                    <a:pt x="39" y="47"/>
                    <a:pt x="45" y="39"/>
                    <a:pt x="51" y="32"/>
                  </a:cubicBezTo>
                  <a:cubicBezTo>
                    <a:pt x="54" y="29"/>
                    <a:pt x="57" y="25"/>
                    <a:pt x="60" y="22"/>
                  </a:cubicBezTo>
                  <a:cubicBezTo>
                    <a:pt x="64" y="19"/>
                    <a:pt x="67" y="16"/>
                    <a:pt x="71" y="13"/>
                  </a:cubicBezTo>
                  <a:cubicBezTo>
                    <a:pt x="78" y="8"/>
                    <a:pt x="86" y="4"/>
                    <a:pt x="95" y="2"/>
                  </a:cubicBezTo>
                  <a:cubicBezTo>
                    <a:pt x="103" y="0"/>
                    <a:pt x="113" y="3"/>
                    <a:pt x="120" y="8"/>
                  </a:cubicBezTo>
                  <a:cubicBezTo>
                    <a:pt x="126" y="12"/>
                    <a:pt x="130" y="20"/>
                    <a:pt x="134" y="28"/>
                  </a:cubicBezTo>
                  <a:cubicBezTo>
                    <a:pt x="138" y="35"/>
                    <a:pt x="141" y="43"/>
                    <a:pt x="142" y="52"/>
                  </a:cubicBezTo>
                  <a:cubicBezTo>
                    <a:pt x="143" y="56"/>
                    <a:pt x="143" y="59"/>
                    <a:pt x="143" y="63"/>
                  </a:cubicBezTo>
                  <a:cubicBezTo>
                    <a:pt x="144" y="66"/>
                    <a:pt x="145" y="70"/>
                    <a:pt x="144" y="74"/>
                  </a:cubicBezTo>
                  <a:cubicBezTo>
                    <a:pt x="143" y="75"/>
                    <a:pt x="143" y="78"/>
                    <a:pt x="142" y="79"/>
                  </a:cubicBezTo>
                  <a:cubicBezTo>
                    <a:pt x="144" y="82"/>
                    <a:pt x="145" y="86"/>
                    <a:pt x="144" y="89"/>
                  </a:cubicBezTo>
                  <a:cubicBezTo>
                    <a:pt x="144" y="94"/>
                    <a:pt x="141" y="99"/>
                    <a:pt x="140" y="104"/>
                  </a:cubicBezTo>
                  <a:cubicBezTo>
                    <a:pt x="138" y="106"/>
                    <a:pt x="137" y="109"/>
                    <a:pt x="136" y="112"/>
                  </a:cubicBezTo>
                  <a:cubicBezTo>
                    <a:pt x="134" y="119"/>
                    <a:pt x="133" y="125"/>
                    <a:pt x="132" y="132"/>
                  </a:cubicBezTo>
                  <a:cubicBezTo>
                    <a:pt x="131" y="142"/>
                    <a:pt x="130" y="152"/>
                    <a:pt x="130" y="161"/>
                  </a:cubicBezTo>
                  <a:cubicBezTo>
                    <a:pt x="130" y="164"/>
                    <a:pt x="130" y="168"/>
                    <a:pt x="130" y="171"/>
                  </a:cubicBezTo>
                  <a:cubicBezTo>
                    <a:pt x="131" y="174"/>
                    <a:pt x="131" y="176"/>
                    <a:pt x="132" y="178"/>
                  </a:cubicBezTo>
                  <a:cubicBezTo>
                    <a:pt x="132" y="179"/>
                    <a:pt x="132" y="179"/>
                    <a:pt x="132" y="180"/>
                  </a:cubicBezTo>
                  <a:cubicBezTo>
                    <a:pt x="137" y="184"/>
                    <a:pt x="137" y="191"/>
                    <a:pt x="133" y="196"/>
                  </a:cubicBezTo>
                  <a:cubicBezTo>
                    <a:pt x="129" y="201"/>
                    <a:pt x="121" y="201"/>
                    <a:pt x="116" y="197"/>
                  </a:cubicBezTo>
                  <a:cubicBezTo>
                    <a:pt x="114" y="194"/>
                    <a:pt x="112" y="192"/>
                    <a:pt x="110" y="188"/>
                  </a:cubicBezTo>
                  <a:cubicBezTo>
                    <a:pt x="109" y="185"/>
                    <a:pt x="109" y="183"/>
                    <a:pt x="108" y="179"/>
                  </a:cubicBezTo>
                  <a:cubicBezTo>
                    <a:pt x="108" y="175"/>
                    <a:pt x="108" y="170"/>
                    <a:pt x="108" y="166"/>
                  </a:cubicBezTo>
                  <a:cubicBezTo>
                    <a:pt x="108" y="165"/>
                    <a:pt x="108" y="164"/>
                    <a:pt x="108" y="162"/>
                  </a:cubicBezTo>
                  <a:cubicBezTo>
                    <a:pt x="103" y="169"/>
                    <a:pt x="99" y="175"/>
                    <a:pt x="94" y="180"/>
                  </a:cubicBezTo>
                  <a:cubicBezTo>
                    <a:pt x="84" y="192"/>
                    <a:pt x="72" y="204"/>
                    <a:pt x="57" y="209"/>
                  </a:cubicBezTo>
                  <a:cubicBezTo>
                    <a:pt x="52" y="212"/>
                    <a:pt x="46" y="213"/>
                    <a:pt x="39" y="213"/>
                  </a:cubicBezTo>
                  <a:lnTo>
                    <a:pt x="38" y="21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1369800" y="1656000"/>
              <a:ext cx="37440" cy="63000"/>
            </a:xfrm>
            <a:custGeom>
              <a:avLst/>
              <a:gdLst/>
              <a:ahLst/>
              <a:cxnLst/>
              <a:rect l="l" t="t" r="r" b="b"/>
              <a:pathLst>
                <a:path w="104" h="175" extrusionOk="0">
                  <a:moveTo>
                    <a:pt x="10" y="173"/>
                  </a:moveTo>
                  <a:cubicBezTo>
                    <a:pt x="5" y="173"/>
                    <a:pt x="1" y="169"/>
                    <a:pt x="1" y="164"/>
                  </a:cubicBezTo>
                  <a:cubicBezTo>
                    <a:pt x="0" y="160"/>
                    <a:pt x="0" y="157"/>
                    <a:pt x="0" y="153"/>
                  </a:cubicBezTo>
                  <a:cubicBezTo>
                    <a:pt x="0" y="149"/>
                    <a:pt x="1" y="145"/>
                    <a:pt x="1" y="141"/>
                  </a:cubicBezTo>
                  <a:cubicBezTo>
                    <a:pt x="3" y="133"/>
                    <a:pt x="5" y="124"/>
                    <a:pt x="7" y="115"/>
                  </a:cubicBezTo>
                  <a:cubicBezTo>
                    <a:pt x="8" y="108"/>
                    <a:pt x="9" y="101"/>
                    <a:pt x="10" y="93"/>
                  </a:cubicBezTo>
                  <a:cubicBezTo>
                    <a:pt x="10" y="87"/>
                    <a:pt x="11" y="81"/>
                    <a:pt x="11" y="75"/>
                  </a:cubicBezTo>
                  <a:cubicBezTo>
                    <a:pt x="12" y="70"/>
                    <a:pt x="13" y="64"/>
                    <a:pt x="14" y="59"/>
                  </a:cubicBezTo>
                  <a:cubicBezTo>
                    <a:pt x="15" y="48"/>
                    <a:pt x="17" y="36"/>
                    <a:pt x="21" y="26"/>
                  </a:cubicBezTo>
                  <a:cubicBezTo>
                    <a:pt x="23" y="20"/>
                    <a:pt x="26" y="15"/>
                    <a:pt x="29" y="10"/>
                  </a:cubicBezTo>
                  <a:cubicBezTo>
                    <a:pt x="32" y="6"/>
                    <a:pt x="36" y="3"/>
                    <a:pt x="40" y="1"/>
                  </a:cubicBezTo>
                  <a:cubicBezTo>
                    <a:pt x="44" y="0"/>
                    <a:pt x="47" y="1"/>
                    <a:pt x="50" y="2"/>
                  </a:cubicBezTo>
                  <a:cubicBezTo>
                    <a:pt x="53" y="4"/>
                    <a:pt x="54" y="6"/>
                    <a:pt x="55" y="9"/>
                  </a:cubicBezTo>
                  <a:cubicBezTo>
                    <a:pt x="57" y="15"/>
                    <a:pt x="54" y="22"/>
                    <a:pt x="48" y="24"/>
                  </a:cubicBezTo>
                  <a:cubicBezTo>
                    <a:pt x="48" y="24"/>
                    <a:pt x="47" y="24"/>
                    <a:pt x="47" y="25"/>
                  </a:cubicBezTo>
                  <a:lnTo>
                    <a:pt x="46" y="26"/>
                  </a:lnTo>
                  <a:cubicBezTo>
                    <a:pt x="46" y="28"/>
                    <a:pt x="44" y="29"/>
                    <a:pt x="43" y="31"/>
                  </a:cubicBezTo>
                  <a:cubicBezTo>
                    <a:pt x="43" y="33"/>
                    <a:pt x="42" y="34"/>
                    <a:pt x="42" y="36"/>
                  </a:cubicBezTo>
                  <a:cubicBezTo>
                    <a:pt x="44" y="32"/>
                    <a:pt x="48" y="27"/>
                    <a:pt x="51" y="23"/>
                  </a:cubicBezTo>
                  <a:cubicBezTo>
                    <a:pt x="56" y="17"/>
                    <a:pt x="62" y="12"/>
                    <a:pt x="68" y="8"/>
                  </a:cubicBezTo>
                  <a:cubicBezTo>
                    <a:pt x="71" y="6"/>
                    <a:pt x="74" y="5"/>
                    <a:pt x="78" y="4"/>
                  </a:cubicBezTo>
                  <a:cubicBezTo>
                    <a:pt x="82" y="2"/>
                    <a:pt x="86" y="1"/>
                    <a:pt x="90" y="1"/>
                  </a:cubicBezTo>
                  <a:cubicBezTo>
                    <a:pt x="96" y="0"/>
                    <a:pt x="102" y="6"/>
                    <a:pt x="102" y="12"/>
                  </a:cubicBezTo>
                  <a:cubicBezTo>
                    <a:pt x="103" y="18"/>
                    <a:pt x="97" y="23"/>
                    <a:pt x="92" y="24"/>
                  </a:cubicBezTo>
                  <a:cubicBezTo>
                    <a:pt x="90" y="24"/>
                    <a:pt x="89" y="24"/>
                    <a:pt x="88" y="24"/>
                  </a:cubicBezTo>
                  <a:cubicBezTo>
                    <a:pt x="86" y="24"/>
                    <a:pt x="86" y="24"/>
                    <a:pt x="85" y="25"/>
                  </a:cubicBezTo>
                  <a:lnTo>
                    <a:pt x="86" y="24"/>
                  </a:lnTo>
                  <a:cubicBezTo>
                    <a:pt x="85" y="25"/>
                    <a:pt x="84" y="25"/>
                    <a:pt x="83" y="25"/>
                  </a:cubicBezTo>
                  <a:cubicBezTo>
                    <a:pt x="82" y="25"/>
                    <a:pt x="82" y="26"/>
                    <a:pt x="81" y="26"/>
                  </a:cubicBezTo>
                  <a:cubicBezTo>
                    <a:pt x="80" y="27"/>
                    <a:pt x="79" y="28"/>
                    <a:pt x="78" y="28"/>
                  </a:cubicBezTo>
                  <a:cubicBezTo>
                    <a:pt x="76" y="30"/>
                    <a:pt x="74" y="31"/>
                    <a:pt x="72" y="33"/>
                  </a:cubicBezTo>
                  <a:cubicBezTo>
                    <a:pt x="70" y="35"/>
                    <a:pt x="68" y="37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lnTo>
                    <a:pt x="66" y="39"/>
                  </a:lnTo>
                  <a:lnTo>
                    <a:pt x="66" y="40"/>
                  </a:lnTo>
                  <a:cubicBezTo>
                    <a:pt x="66" y="39"/>
                    <a:pt x="66" y="39"/>
                    <a:pt x="66" y="39"/>
                  </a:cubicBezTo>
                  <a:cubicBezTo>
                    <a:pt x="62" y="45"/>
                    <a:pt x="58" y="49"/>
                    <a:pt x="55" y="55"/>
                  </a:cubicBezTo>
                  <a:cubicBezTo>
                    <a:pt x="51" y="61"/>
                    <a:pt x="48" y="68"/>
                    <a:pt x="45" y="75"/>
                  </a:cubicBezTo>
                  <a:lnTo>
                    <a:pt x="45" y="74"/>
                  </a:lnTo>
                  <a:cubicBezTo>
                    <a:pt x="40" y="87"/>
                    <a:pt x="36" y="99"/>
                    <a:pt x="32" y="112"/>
                  </a:cubicBezTo>
                  <a:cubicBezTo>
                    <a:pt x="32" y="112"/>
                    <a:pt x="32" y="111"/>
                    <a:pt x="32" y="110"/>
                  </a:cubicBezTo>
                  <a:cubicBezTo>
                    <a:pt x="31" y="115"/>
                    <a:pt x="30" y="119"/>
                    <a:pt x="29" y="124"/>
                  </a:cubicBezTo>
                  <a:cubicBezTo>
                    <a:pt x="28" y="128"/>
                    <a:pt x="28" y="133"/>
                    <a:pt x="27" y="138"/>
                  </a:cubicBezTo>
                  <a:cubicBezTo>
                    <a:pt x="27" y="142"/>
                    <a:pt x="26" y="146"/>
                    <a:pt x="26" y="149"/>
                  </a:cubicBezTo>
                  <a:cubicBezTo>
                    <a:pt x="26" y="152"/>
                    <a:pt x="26" y="155"/>
                    <a:pt x="25" y="158"/>
                  </a:cubicBezTo>
                  <a:cubicBezTo>
                    <a:pt x="25" y="159"/>
                    <a:pt x="25" y="162"/>
                    <a:pt x="25" y="163"/>
                  </a:cubicBezTo>
                  <a:cubicBezTo>
                    <a:pt x="24" y="166"/>
                    <a:pt x="23" y="167"/>
                    <a:pt x="22" y="169"/>
                  </a:cubicBezTo>
                  <a:cubicBezTo>
                    <a:pt x="19" y="172"/>
                    <a:pt x="16" y="174"/>
                    <a:pt x="12" y="174"/>
                  </a:cubicBezTo>
                  <a:cubicBezTo>
                    <a:pt x="11" y="174"/>
                    <a:pt x="10" y="174"/>
                    <a:pt x="10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1406880" y="1659240"/>
              <a:ext cx="47160" cy="54360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35" y="149"/>
                  </a:moveTo>
                  <a:cubicBezTo>
                    <a:pt x="29" y="149"/>
                    <a:pt x="22" y="146"/>
                    <a:pt x="17" y="142"/>
                  </a:cubicBezTo>
                  <a:cubicBezTo>
                    <a:pt x="13" y="139"/>
                    <a:pt x="9" y="134"/>
                    <a:pt x="7" y="129"/>
                  </a:cubicBezTo>
                  <a:cubicBezTo>
                    <a:pt x="3" y="124"/>
                    <a:pt x="1" y="117"/>
                    <a:pt x="1" y="111"/>
                  </a:cubicBezTo>
                  <a:cubicBezTo>
                    <a:pt x="0" y="96"/>
                    <a:pt x="4" y="82"/>
                    <a:pt x="10" y="68"/>
                  </a:cubicBezTo>
                  <a:cubicBezTo>
                    <a:pt x="15" y="56"/>
                    <a:pt x="22" y="44"/>
                    <a:pt x="30" y="33"/>
                  </a:cubicBezTo>
                  <a:cubicBezTo>
                    <a:pt x="35" y="27"/>
                    <a:pt x="39" y="21"/>
                    <a:pt x="44" y="16"/>
                  </a:cubicBezTo>
                  <a:cubicBezTo>
                    <a:pt x="49" y="12"/>
                    <a:pt x="54" y="7"/>
                    <a:pt x="60" y="4"/>
                  </a:cubicBezTo>
                  <a:cubicBezTo>
                    <a:pt x="66" y="1"/>
                    <a:pt x="72" y="0"/>
                    <a:pt x="79" y="1"/>
                  </a:cubicBezTo>
                  <a:cubicBezTo>
                    <a:pt x="81" y="1"/>
                    <a:pt x="84" y="1"/>
                    <a:pt x="87" y="2"/>
                  </a:cubicBezTo>
                  <a:cubicBezTo>
                    <a:pt x="88" y="4"/>
                    <a:pt x="91" y="5"/>
                    <a:pt x="92" y="6"/>
                  </a:cubicBezTo>
                  <a:cubicBezTo>
                    <a:pt x="94" y="6"/>
                    <a:pt x="95" y="6"/>
                    <a:pt x="96" y="7"/>
                  </a:cubicBezTo>
                  <a:cubicBezTo>
                    <a:pt x="102" y="9"/>
                    <a:pt x="105" y="16"/>
                    <a:pt x="103" y="22"/>
                  </a:cubicBezTo>
                  <a:cubicBezTo>
                    <a:pt x="100" y="27"/>
                    <a:pt x="99" y="33"/>
                    <a:pt x="97" y="38"/>
                  </a:cubicBezTo>
                  <a:cubicBezTo>
                    <a:pt x="95" y="44"/>
                    <a:pt x="88" y="47"/>
                    <a:pt x="82" y="45"/>
                  </a:cubicBezTo>
                  <a:cubicBezTo>
                    <a:pt x="76" y="43"/>
                    <a:pt x="73" y="36"/>
                    <a:pt x="75" y="30"/>
                  </a:cubicBezTo>
                  <a:cubicBezTo>
                    <a:pt x="75" y="29"/>
                    <a:pt x="75" y="28"/>
                    <a:pt x="76" y="2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5"/>
                    <a:pt x="77" y="25"/>
                  </a:cubicBezTo>
                  <a:lnTo>
                    <a:pt x="76" y="25"/>
                  </a:lnTo>
                  <a:cubicBezTo>
                    <a:pt x="76" y="24"/>
                    <a:pt x="76" y="24"/>
                    <a:pt x="76" y="24"/>
                  </a:cubicBezTo>
                  <a:lnTo>
                    <a:pt x="75" y="24"/>
                  </a:lnTo>
                  <a:cubicBezTo>
                    <a:pt x="74" y="24"/>
                    <a:pt x="74" y="24"/>
                    <a:pt x="73" y="24"/>
                  </a:cubicBezTo>
                  <a:cubicBezTo>
                    <a:pt x="73" y="25"/>
                    <a:pt x="71" y="25"/>
                    <a:pt x="71" y="25"/>
                  </a:cubicBezTo>
                  <a:lnTo>
                    <a:pt x="72" y="25"/>
                  </a:lnTo>
                  <a:cubicBezTo>
                    <a:pt x="71" y="25"/>
                    <a:pt x="70" y="25"/>
                    <a:pt x="70" y="26"/>
                  </a:cubicBezTo>
                  <a:cubicBezTo>
                    <a:pt x="68" y="26"/>
                    <a:pt x="67" y="27"/>
                    <a:pt x="66" y="28"/>
                  </a:cubicBezTo>
                  <a:cubicBezTo>
                    <a:pt x="64" y="30"/>
                    <a:pt x="62" y="31"/>
                    <a:pt x="60" y="32"/>
                  </a:cubicBezTo>
                  <a:cubicBezTo>
                    <a:pt x="57" y="35"/>
                    <a:pt x="54" y="39"/>
                    <a:pt x="52" y="41"/>
                  </a:cubicBezTo>
                  <a:cubicBezTo>
                    <a:pt x="52" y="42"/>
                    <a:pt x="52" y="42"/>
                    <a:pt x="52" y="42"/>
                  </a:cubicBezTo>
                  <a:lnTo>
                    <a:pt x="52" y="41"/>
                  </a:lnTo>
                  <a:cubicBezTo>
                    <a:pt x="47" y="47"/>
                    <a:pt x="43" y="52"/>
                    <a:pt x="40" y="59"/>
                  </a:cubicBezTo>
                  <a:cubicBezTo>
                    <a:pt x="36" y="65"/>
                    <a:pt x="33" y="71"/>
                    <a:pt x="30" y="77"/>
                  </a:cubicBezTo>
                  <a:cubicBezTo>
                    <a:pt x="28" y="81"/>
                    <a:pt x="27" y="85"/>
                    <a:pt x="26" y="89"/>
                  </a:cubicBezTo>
                  <a:cubicBezTo>
                    <a:pt x="25" y="92"/>
                    <a:pt x="24" y="95"/>
                    <a:pt x="24" y="98"/>
                  </a:cubicBezTo>
                  <a:cubicBezTo>
                    <a:pt x="24" y="100"/>
                    <a:pt x="23" y="102"/>
                    <a:pt x="23" y="104"/>
                  </a:cubicBezTo>
                  <a:cubicBezTo>
                    <a:pt x="23" y="106"/>
                    <a:pt x="23" y="107"/>
                    <a:pt x="24" y="109"/>
                  </a:cubicBezTo>
                  <a:cubicBezTo>
                    <a:pt x="24" y="110"/>
                    <a:pt x="24" y="111"/>
                    <a:pt x="24" y="112"/>
                  </a:cubicBezTo>
                  <a:cubicBezTo>
                    <a:pt x="24" y="114"/>
                    <a:pt x="25" y="115"/>
                    <a:pt x="25" y="116"/>
                  </a:cubicBezTo>
                  <a:cubicBezTo>
                    <a:pt x="25" y="117"/>
                    <a:pt x="26" y="118"/>
                    <a:pt x="26" y="118"/>
                  </a:cubicBezTo>
                  <a:cubicBezTo>
                    <a:pt x="26" y="119"/>
                    <a:pt x="27" y="119"/>
                    <a:pt x="27" y="120"/>
                  </a:cubicBezTo>
                  <a:cubicBezTo>
                    <a:pt x="28" y="121"/>
                    <a:pt x="28" y="122"/>
                    <a:pt x="29" y="122"/>
                  </a:cubicBezTo>
                  <a:cubicBezTo>
                    <a:pt x="29" y="123"/>
                    <a:pt x="30" y="123"/>
                    <a:pt x="30" y="124"/>
                  </a:cubicBezTo>
                  <a:cubicBezTo>
                    <a:pt x="30" y="123"/>
                    <a:pt x="30" y="123"/>
                    <a:pt x="29" y="123"/>
                  </a:cubicBezTo>
                  <a:lnTo>
                    <a:pt x="30" y="123"/>
                  </a:lnTo>
                  <a:cubicBezTo>
                    <a:pt x="31" y="124"/>
                    <a:pt x="31" y="124"/>
                    <a:pt x="32" y="125"/>
                  </a:cubicBezTo>
                  <a:cubicBezTo>
                    <a:pt x="32" y="125"/>
                    <a:pt x="33" y="125"/>
                    <a:pt x="34" y="126"/>
                  </a:cubicBezTo>
                  <a:cubicBezTo>
                    <a:pt x="33" y="125"/>
                    <a:pt x="33" y="125"/>
                    <a:pt x="32" y="125"/>
                  </a:cubicBezTo>
                  <a:cubicBezTo>
                    <a:pt x="34" y="126"/>
                    <a:pt x="35" y="126"/>
                    <a:pt x="36" y="126"/>
                  </a:cubicBezTo>
                  <a:lnTo>
                    <a:pt x="35" y="126"/>
                  </a:lnTo>
                  <a:cubicBezTo>
                    <a:pt x="36" y="126"/>
                    <a:pt x="37" y="126"/>
                    <a:pt x="38" y="127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45" y="127"/>
                    <a:pt x="47" y="127"/>
                    <a:pt x="50" y="126"/>
                  </a:cubicBezTo>
                  <a:cubicBezTo>
                    <a:pt x="50" y="127"/>
                    <a:pt x="49" y="127"/>
                    <a:pt x="49" y="127"/>
                  </a:cubicBezTo>
                  <a:cubicBezTo>
                    <a:pt x="52" y="126"/>
                    <a:pt x="53" y="126"/>
                    <a:pt x="56" y="126"/>
                  </a:cubicBezTo>
                  <a:lnTo>
                    <a:pt x="56" y="125"/>
                  </a:lnTo>
                  <a:lnTo>
                    <a:pt x="57" y="125"/>
                  </a:lnTo>
                  <a:lnTo>
                    <a:pt x="56" y="125"/>
                  </a:lnTo>
                  <a:cubicBezTo>
                    <a:pt x="75" y="121"/>
                    <a:pt x="93" y="114"/>
                    <a:pt x="111" y="107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1" y="107"/>
                    <a:pt x="112" y="107"/>
                    <a:pt x="113" y="106"/>
                  </a:cubicBezTo>
                  <a:cubicBezTo>
                    <a:pt x="119" y="104"/>
                    <a:pt x="124" y="106"/>
                    <a:pt x="127" y="111"/>
                  </a:cubicBezTo>
                  <a:cubicBezTo>
                    <a:pt x="130" y="116"/>
                    <a:pt x="127" y="122"/>
                    <a:pt x="122" y="125"/>
                  </a:cubicBezTo>
                  <a:cubicBezTo>
                    <a:pt x="116" y="128"/>
                    <a:pt x="110" y="130"/>
                    <a:pt x="103" y="133"/>
                  </a:cubicBezTo>
                  <a:cubicBezTo>
                    <a:pt x="103" y="132"/>
                    <a:pt x="104" y="132"/>
                    <a:pt x="105" y="132"/>
                  </a:cubicBezTo>
                  <a:cubicBezTo>
                    <a:pt x="100" y="134"/>
                    <a:pt x="95" y="136"/>
                    <a:pt x="91" y="138"/>
                  </a:cubicBezTo>
                  <a:cubicBezTo>
                    <a:pt x="79" y="142"/>
                    <a:pt x="67" y="146"/>
                    <a:pt x="55" y="149"/>
                  </a:cubicBezTo>
                  <a:cubicBezTo>
                    <a:pt x="51" y="149"/>
                    <a:pt x="47" y="150"/>
                    <a:pt x="43" y="150"/>
                  </a:cubicBezTo>
                  <a:cubicBezTo>
                    <a:pt x="40" y="150"/>
                    <a:pt x="38" y="150"/>
                    <a:pt x="35" y="1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1463040" y="1659240"/>
              <a:ext cx="52200" cy="63720"/>
            </a:xfrm>
            <a:custGeom>
              <a:avLst/>
              <a:gdLst/>
              <a:ahLst/>
              <a:cxnLst/>
              <a:rect l="l" t="t" r="r" b="b"/>
              <a:pathLst>
                <a:path w="145" h="177" extrusionOk="0">
                  <a:moveTo>
                    <a:pt x="59" y="175"/>
                  </a:moveTo>
                  <a:cubicBezTo>
                    <a:pt x="52" y="174"/>
                    <a:pt x="44" y="171"/>
                    <a:pt x="37" y="167"/>
                  </a:cubicBezTo>
                  <a:cubicBezTo>
                    <a:pt x="24" y="158"/>
                    <a:pt x="13" y="146"/>
                    <a:pt x="6" y="132"/>
                  </a:cubicBezTo>
                  <a:cubicBezTo>
                    <a:pt x="0" y="117"/>
                    <a:pt x="0" y="100"/>
                    <a:pt x="3" y="85"/>
                  </a:cubicBezTo>
                  <a:cubicBezTo>
                    <a:pt x="7" y="69"/>
                    <a:pt x="14" y="54"/>
                    <a:pt x="23" y="40"/>
                  </a:cubicBezTo>
                  <a:cubicBezTo>
                    <a:pt x="27" y="33"/>
                    <a:pt x="32" y="27"/>
                    <a:pt x="38" y="21"/>
                  </a:cubicBezTo>
                  <a:cubicBezTo>
                    <a:pt x="43" y="15"/>
                    <a:pt x="49" y="10"/>
                    <a:pt x="57" y="6"/>
                  </a:cubicBezTo>
                  <a:cubicBezTo>
                    <a:pt x="63" y="2"/>
                    <a:pt x="70" y="1"/>
                    <a:pt x="77" y="1"/>
                  </a:cubicBezTo>
                  <a:cubicBezTo>
                    <a:pt x="85" y="0"/>
                    <a:pt x="92" y="2"/>
                    <a:pt x="99" y="6"/>
                  </a:cubicBezTo>
                  <a:cubicBezTo>
                    <a:pt x="105" y="9"/>
                    <a:pt x="111" y="15"/>
                    <a:pt x="115" y="20"/>
                  </a:cubicBezTo>
                  <a:cubicBezTo>
                    <a:pt x="117" y="22"/>
                    <a:pt x="119" y="25"/>
                    <a:pt x="121" y="27"/>
                  </a:cubicBezTo>
                  <a:cubicBezTo>
                    <a:pt x="123" y="23"/>
                    <a:pt x="130" y="20"/>
                    <a:pt x="135" y="23"/>
                  </a:cubicBezTo>
                  <a:cubicBezTo>
                    <a:pt x="141" y="25"/>
                    <a:pt x="144" y="32"/>
                    <a:pt x="142" y="37"/>
                  </a:cubicBezTo>
                  <a:cubicBezTo>
                    <a:pt x="140" y="42"/>
                    <a:pt x="139" y="47"/>
                    <a:pt x="137" y="51"/>
                  </a:cubicBezTo>
                  <a:cubicBezTo>
                    <a:pt x="134" y="57"/>
                    <a:pt x="133" y="63"/>
                    <a:pt x="130" y="69"/>
                  </a:cubicBezTo>
                  <a:cubicBezTo>
                    <a:pt x="129" y="73"/>
                    <a:pt x="125" y="75"/>
                    <a:pt x="120" y="75"/>
                  </a:cubicBezTo>
                  <a:cubicBezTo>
                    <a:pt x="116" y="75"/>
                    <a:pt x="111" y="73"/>
                    <a:pt x="109" y="68"/>
                  </a:cubicBezTo>
                  <a:cubicBezTo>
                    <a:pt x="108" y="65"/>
                    <a:pt x="108" y="61"/>
                    <a:pt x="107" y="57"/>
                  </a:cubicBezTo>
                  <a:cubicBezTo>
                    <a:pt x="107" y="55"/>
                    <a:pt x="106" y="54"/>
                    <a:pt x="106" y="52"/>
                  </a:cubicBezTo>
                  <a:cubicBezTo>
                    <a:pt x="106" y="51"/>
                    <a:pt x="105" y="49"/>
                    <a:pt x="105" y="47"/>
                  </a:cubicBezTo>
                  <a:cubicBezTo>
                    <a:pt x="104" y="45"/>
                    <a:pt x="104" y="44"/>
                    <a:pt x="102" y="43"/>
                  </a:cubicBezTo>
                  <a:cubicBezTo>
                    <a:pt x="102" y="41"/>
                    <a:pt x="101" y="40"/>
                    <a:pt x="100" y="39"/>
                  </a:cubicBezTo>
                  <a:cubicBezTo>
                    <a:pt x="99" y="37"/>
                    <a:pt x="98" y="35"/>
                    <a:pt x="96" y="34"/>
                  </a:cubicBezTo>
                  <a:cubicBezTo>
                    <a:pt x="95" y="32"/>
                    <a:pt x="93" y="31"/>
                    <a:pt x="92" y="30"/>
                  </a:cubicBezTo>
                  <a:cubicBezTo>
                    <a:pt x="90" y="29"/>
                    <a:pt x="88" y="27"/>
                    <a:pt x="87" y="26"/>
                  </a:cubicBezTo>
                  <a:cubicBezTo>
                    <a:pt x="87" y="26"/>
                    <a:pt x="86" y="26"/>
                    <a:pt x="86" y="25"/>
                  </a:cubicBezTo>
                  <a:cubicBezTo>
                    <a:pt x="84" y="25"/>
                    <a:pt x="83" y="25"/>
                    <a:pt x="82" y="24"/>
                  </a:cubicBezTo>
                  <a:cubicBezTo>
                    <a:pt x="81" y="24"/>
                    <a:pt x="80" y="23"/>
                    <a:pt x="79" y="23"/>
                  </a:cubicBezTo>
                  <a:cubicBezTo>
                    <a:pt x="80" y="23"/>
                    <a:pt x="80" y="24"/>
                    <a:pt x="80" y="24"/>
                  </a:cubicBezTo>
                  <a:lnTo>
                    <a:pt x="79" y="23"/>
                  </a:lnTo>
                  <a:cubicBezTo>
                    <a:pt x="77" y="23"/>
                    <a:pt x="76" y="23"/>
                    <a:pt x="76" y="24"/>
                  </a:cubicBezTo>
                  <a:cubicBezTo>
                    <a:pt x="74" y="24"/>
                    <a:pt x="74" y="24"/>
                    <a:pt x="73" y="24"/>
                  </a:cubicBezTo>
                  <a:cubicBezTo>
                    <a:pt x="72" y="25"/>
                    <a:pt x="71" y="25"/>
                    <a:pt x="70" y="25"/>
                  </a:cubicBezTo>
                  <a:cubicBezTo>
                    <a:pt x="69" y="26"/>
                    <a:pt x="68" y="26"/>
                    <a:pt x="67" y="26"/>
                  </a:cubicBezTo>
                  <a:cubicBezTo>
                    <a:pt x="65" y="27"/>
                    <a:pt x="63" y="29"/>
                    <a:pt x="62" y="30"/>
                  </a:cubicBezTo>
                  <a:cubicBezTo>
                    <a:pt x="60" y="32"/>
                    <a:pt x="58" y="33"/>
                    <a:pt x="57" y="34"/>
                  </a:cubicBezTo>
                  <a:cubicBezTo>
                    <a:pt x="54" y="37"/>
                    <a:pt x="51" y="40"/>
                    <a:pt x="49" y="43"/>
                  </a:cubicBezTo>
                  <a:cubicBezTo>
                    <a:pt x="48" y="43"/>
                    <a:pt x="48" y="44"/>
                    <a:pt x="48" y="44"/>
                  </a:cubicBezTo>
                  <a:lnTo>
                    <a:pt x="48" y="43"/>
                  </a:lnTo>
                  <a:cubicBezTo>
                    <a:pt x="45" y="48"/>
                    <a:pt x="42" y="52"/>
                    <a:pt x="39" y="57"/>
                  </a:cubicBezTo>
                  <a:cubicBezTo>
                    <a:pt x="36" y="62"/>
                    <a:pt x="33" y="67"/>
                    <a:pt x="31" y="72"/>
                  </a:cubicBezTo>
                  <a:cubicBezTo>
                    <a:pt x="29" y="77"/>
                    <a:pt x="27" y="82"/>
                    <a:pt x="25" y="86"/>
                  </a:cubicBezTo>
                  <a:cubicBezTo>
                    <a:pt x="25" y="89"/>
                    <a:pt x="24" y="92"/>
                    <a:pt x="24" y="95"/>
                  </a:cubicBezTo>
                  <a:cubicBezTo>
                    <a:pt x="23" y="98"/>
                    <a:pt x="23" y="101"/>
                    <a:pt x="23" y="104"/>
                  </a:cubicBezTo>
                  <a:cubicBezTo>
                    <a:pt x="23" y="106"/>
                    <a:pt x="23" y="108"/>
                    <a:pt x="23" y="111"/>
                  </a:cubicBezTo>
                  <a:cubicBezTo>
                    <a:pt x="24" y="112"/>
                    <a:pt x="24" y="114"/>
                    <a:pt x="24" y="116"/>
                  </a:cubicBezTo>
                  <a:cubicBezTo>
                    <a:pt x="25" y="118"/>
                    <a:pt x="25" y="119"/>
                    <a:pt x="26" y="121"/>
                  </a:cubicBezTo>
                  <a:cubicBezTo>
                    <a:pt x="27" y="123"/>
                    <a:pt x="27" y="125"/>
                    <a:pt x="28" y="126"/>
                  </a:cubicBezTo>
                  <a:cubicBezTo>
                    <a:pt x="29" y="128"/>
                    <a:pt x="30" y="129"/>
                    <a:pt x="31" y="131"/>
                  </a:cubicBezTo>
                  <a:cubicBezTo>
                    <a:pt x="32" y="133"/>
                    <a:pt x="35" y="135"/>
                    <a:pt x="37" y="138"/>
                  </a:cubicBezTo>
                  <a:cubicBezTo>
                    <a:pt x="39" y="140"/>
                    <a:pt x="41" y="142"/>
                    <a:pt x="43" y="143"/>
                  </a:cubicBezTo>
                  <a:cubicBezTo>
                    <a:pt x="45" y="144"/>
                    <a:pt x="46" y="146"/>
                    <a:pt x="48" y="147"/>
                  </a:cubicBezTo>
                  <a:cubicBezTo>
                    <a:pt x="50" y="148"/>
                    <a:pt x="52" y="149"/>
                    <a:pt x="53" y="150"/>
                  </a:cubicBezTo>
                  <a:cubicBezTo>
                    <a:pt x="55" y="150"/>
                    <a:pt x="56" y="151"/>
                    <a:pt x="58" y="151"/>
                  </a:cubicBezTo>
                  <a:cubicBezTo>
                    <a:pt x="60" y="152"/>
                    <a:pt x="62" y="152"/>
                    <a:pt x="63" y="153"/>
                  </a:cubicBezTo>
                  <a:cubicBezTo>
                    <a:pt x="67" y="153"/>
                    <a:pt x="70" y="153"/>
                    <a:pt x="73" y="153"/>
                  </a:cubicBezTo>
                  <a:cubicBezTo>
                    <a:pt x="78" y="153"/>
                    <a:pt x="83" y="153"/>
                    <a:pt x="87" y="153"/>
                  </a:cubicBezTo>
                  <a:cubicBezTo>
                    <a:pt x="94" y="151"/>
                    <a:pt x="100" y="151"/>
                    <a:pt x="106" y="150"/>
                  </a:cubicBezTo>
                  <a:cubicBezTo>
                    <a:pt x="112" y="149"/>
                    <a:pt x="118" y="153"/>
                    <a:pt x="119" y="159"/>
                  </a:cubicBezTo>
                  <a:cubicBezTo>
                    <a:pt x="120" y="165"/>
                    <a:pt x="116" y="171"/>
                    <a:pt x="111" y="171"/>
                  </a:cubicBezTo>
                  <a:cubicBezTo>
                    <a:pt x="101" y="173"/>
                    <a:pt x="92" y="175"/>
                    <a:pt x="82" y="175"/>
                  </a:cubicBezTo>
                  <a:cubicBezTo>
                    <a:pt x="79" y="176"/>
                    <a:pt x="76" y="176"/>
                    <a:pt x="73" y="176"/>
                  </a:cubicBezTo>
                  <a:cubicBezTo>
                    <a:pt x="69" y="176"/>
                    <a:pt x="64" y="175"/>
                    <a:pt x="59" y="1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1533960" y="1659240"/>
              <a:ext cx="44280" cy="60480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34" y="144"/>
                  </a:moveTo>
                  <a:cubicBezTo>
                    <a:pt x="35" y="144"/>
                    <a:pt x="35" y="144"/>
                    <a:pt x="35" y="144"/>
                  </a:cubicBezTo>
                  <a:cubicBezTo>
                    <a:pt x="36" y="144"/>
                    <a:pt x="37" y="143"/>
                    <a:pt x="37" y="143"/>
                  </a:cubicBezTo>
                  <a:cubicBezTo>
                    <a:pt x="38" y="142"/>
                    <a:pt x="40" y="141"/>
                    <a:pt x="41" y="140"/>
                  </a:cubicBezTo>
                  <a:cubicBezTo>
                    <a:pt x="43" y="139"/>
                    <a:pt x="46" y="137"/>
                    <a:pt x="48" y="134"/>
                  </a:cubicBezTo>
                  <a:cubicBezTo>
                    <a:pt x="52" y="131"/>
                    <a:pt x="56" y="127"/>
                    <a:pt x="60" y="122"/>
                  </a:cubicBezTo>
                  <a:cubicBezTo>
                    <a:pt x="66" y="115"/>
                    <a:pt x="71" y="107"/>
                    <a:pt x="76" y="99"/>
                  </a:cubicBezTo>
                  <a:lnTo>
                    <a:pt x="76" y="100"/>
                  </a:lnTo>
                  <a:cubicBezTo>
                    <a:pt x="81" y="91"/>
                    <a:pt x="86" y="81"/>
                    <a:pt x="91" y="72"/>
                  </a:cubicBezTo>
                  <a:cubicBezTo>
                    <a:pt x="92" y="67"/>
                    <a:pt x="94" y="63"/>
                    <a:pt x="96" y="58"/>
                  </a:cubicBezTo>
                  <a:cubicBezTo>
                    <a:pt x="97" y="53"/>
                    <a:pt x="98" y="49"/>
                    <a:pt x="99" y="45"/>
                  </a:cubicBezTo>
                  <a:cubicBezTo>
                    <a:pt x="99" y="43"/>
                    <a:pt x="99" y="41"/>
                    <a:pt x="99" y="39"/>
                  </a:cubicBezTo>
                  <a:cubicBezTo>
                    <a:pt x="99" y="38"/>
                    <a:pt x="99" y="37"/>
                    <a:pt x="99" y="36"/>
                  </a:cubicBezTo>
                  <a:cubicBezTo>
                    <a:pt x="99" y="35"/>
                    <a:pt x="99" y="34"/>
                    <a:pt x="99" y="34"/>
                  </a:cubicBezTo>
                  <a:cubicBezTo>
                    <a:pt x="98" y="33"/>
                    <a:pt x="98" y="32"/>
                    <a:pt x="98" y="31"/>
                  </a:cubicBezTo>
                  <a:cubicBezTo>
                    <a:pt x="98" y="30"/>
                    <a:pt x="97" y="30"/>
                    <a:pt x="97" y="29"/>
                  </a:cubicBezTo>
                  <a:cubicBezTo>
                    <a:pt x="97" y="28"/>
                    <a:pt x="97" y="28"/>
                    <a:pt x="96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4" y="26"/>
                    <a:pt x="94" y="26"/>
                    <a:pt x="93" y="26"/>
                  </a:cubicBezTo>
                  <a:cubicBezTo>
                    <a:pt x="93" y="25"/>
                    <a:pt x="92" y="25"/>
                    <a:pt x="92" y="25"/>
                  </a:cubicBezTo>
                  <a:cubicBezTo>
                    <a:pt x="91" y="24"/>
                    <a:pt x="90" y="24"/>
                    <a:pt x="88" y="23"/>
                  </a:cubicBezTo>
                  <a:cubicBezTo>
                    <a:pt x="88" y="23"/>
                    <a:pt x="87" y="23"/>
                    <a:pt x="86" y="23"/>
                  </a:cubicBezTo>
                  <a:cubicBezTo>
                    <a:pt x="85" y="23"/>
                    <a:pt x="84" y="23"/>
                    <a:pt x="83" y="23"/>
                  </a:cubicBezTo>
                  <a:cubicBezTo>
                    <a:pt x="81" y="23"/>
                    <a:pt x="81" y="23"/>
                    <a:pt x="80" y="23"/>
                  </a:cubicBezTo>
                  <a:cubicBezTo>
                    <a:pt x="78" y="23"/>
                    <a:pt x="76" y="23"/>
                    <a:pt x="74" y="24"/>
                  </a:cubicBezTo>
                  <a:cubicBezTo>
                    <a:pt x="72" y="24"/>
                    <a:pt x="70" y="25"/>
                    <a:pt x="68" y="26"/>
                  </a:cubicBezTo>
                  <a:cubicBezTo>
                    <a:pt x="66" y="27"/>
                    <a:pt x="64" y="27"/>
                    <a:pt x="62" y="28"/>
                  </a:cubicBezTo>
                  <a:cubicBezTo>
                    <a:pt x="60" y="30"/>
                    <a:pt x="58" y="31"/>
                    <a:pt x="56" y="32"/>
                  </a:cubicBezTo>
                  <a:cubicBezTo>
                    <a:pt x="55" y="34"/>
                    <a:pt x="52" y="35"/>
                    <a:pt x="50" y="37"/>
                  </a:cubicBezTo>
                  <a:cubicBezTo>
                    <a:pt x="49" y="39"/>
                    <a:pt x="47" y="41"/>
                    <a:pt x="45" y="42"/>
                  </a:cubicBezTo>
                  <a:cubicBezTo>
                    <a:pt x="46" y="44"/>
                    <a:pt x="47" y="45"/>
                    <a:pt x="48" y="46"/>
                  </a:cubicBezTo>
                  <a:cubicBezTo>
                    <a:pt x="51" y="52"/>
                    <a:pt x="50" y="59"/>
                    <a:pt x="44" y="63"/>
                  </a:cubicBezTo>
                  <a:cubicBezTo>
                    <a:pt x="41" y="65"/>
                    <a:pt x="37" y="65"/>
                    <a:pt x="33" y="63"/>
                  </a:cubicBezTo>
                  <a:cubicBezTo>
                    <a:pt x="33" y="65"/>
                    <a:pt x="32" y="66"/>
                    <a:pt x="32" y="67"/>
                  </a:cubicBezTo>
                  <a:cubicBezTo>
                    <a:pt x="31" y="71"/>
                    <a:pt x="30" y="75"/>
                    <a:pt x="29" y="79"/>
                  </a:cubicBezTo>
                  <a:cubicBezTo>
                    <a:pt x="28" y="82"/>
                    <a:pt x="27" y="85"/>
                    <a:pt x="24" y="86"/>
                  </a:cubicBezTo>
                  <a:cubicBezTo>
                    <a:pt x="24" y="88"/>
                    <a:pt x="24" y="90"/>
                    <a:pt x="23" y="91"/>
                  </a:cubicBezTo>
                  <a:lnTo>
                    <a:pt x="24" y="90"/>
                  </a:lnTo>
                  <a:cubicBezTo>
                    <a:pt x="23" y="96"/>
                    <a:pt x="22" y="102"/>
                    <a:pt x="22" y="108"/>
                  </a:cubicBezTo>
                  <a:cubicBezTo>
                    <a:pt x="22" y="113"/>
                    <a:pt x="22" y="118"/>
                    <a:pt x="23" y="123"/>
                  </a:cubicBezTo>
                  <a:cubicBezTo>
                    <a:pt x="23" y="127"/>
                    <a:pt x="24" y="131"/>
                    <a:pt x="25" y="134"/>
                  </a:cubicBezTo>
                  <a:cubicBezTo>
                    <a:pt x="25" y="136"/>
                    <a:pt x="25" y="137"/>
                    <a:pt x="26" y="139"/>
                  </a:cubicBezTo>
                  <a:cubicBezTo>
                    <a:pt x="27" y="140"/>
                    <a:pt x="27" y="140"/>
                    <a:pt x="27" y="140"/>
                  </a:cubicBezTo>
                  <a:lnTo>
                    <a:pt x="27" y="141"/>
                  </a:lnTo>
                  <a:lnTo>
                    <a:pt x="28" y="141"/>
                  </a:lnTo>
                  <a:cubicBezTo>
                    <a:pt x="28" y="142"/>
                    <a:pt x="28" y="142"/>
                    <a:pt x="28" y="143"/>
                  </a:cubicBezTo>
                  <a:cubicBezTo>
                    <a:pt x="29" y="143"/>
                    <a:pt x="30" y="143"/>
                    <a:pt x="30" y="143"/>
                  </a:cubicBezTo>
                  <a:lnTo>
                    <a:pt x="31" y="143"/>
                  </a:lnTo>
                  <a:cubicBezTo>
                    <a:pt x="31" y="144"/>
                    <a:pt x="31" y="144"/>
                    <a:pt x="32" y="144"/>
                  </a:cubicBezTo>
                  <a:cubicBezTo>
                    <a:pt x="32" y="144"/>
                    <a:pt x="33" y="144"/>
                    <a:pt x="34" y="144"/>
                  </a:cubicBezTo>
                  <a:moveTo>
                    <a:pt x="33" y="167"/>
                  </a:moveTo>
                  <a:cubicBezTo>
                    <a:pt x="30" y="167"/>
                    <a:pt x="27" y="166"/>
                    <a:pt x="24" y="165"/>
                  </a:cubicBezTo>
                  <a:cubicBezTo>
                    <a:pt x="17" y="163"/>
                    <a:pt x="10" y="158"/>
                    <a:pt x="7" y="151"/>
                  </a:cubicBezTo>
                  <a:cubicBezTo>
                    <a:pt x="4" y="146"/>
                    <a:pt x="3" y="140"/>
                    <a:pt x="2" y="133"/>
                  </a:cubicBezTo>
                  <a:cubicBezTo>
                    <a:pt x="0" y="125"/>
                    <a:pt x="0" y="117"/>
                    <a:pt x="0" y="109"/>
                  </a:cubicBezTo>
                  <a:cubicBezTo>
                    <a:pt x="0" y="93"/>
                    <a:pt x="2" y="76"/>
                    <a:pt x="8" y="62"/>
                  </a:cubicBezTo>
                  <a:cubicBezTo>
                    <a:pt x="11" y="55"/>
                    <a:pt x="14" y="48"/>
                    <a:pt x="18" y="42"/>
                  </a:cubicBezTo>
                  <a:cubicBezTo>
                    <a:pt x="19" y="41"/>
                    <a:pt x="20" y="40"/>
                    <a:pt x="21" y="39"/>
                  </a:cubicBezTo>
                  <a:cubicBezTo>
                    <a:pt x="23" y="36"/>
                    <a:pt x="25" y="33"/>
                    <a:pt x="27" y="30"/>
                  </a:cubicBezTo>
                  <a:cubicBezTo>
                    <a:pt x="37" y="17"/>
                    <a:pt x="49" y="9"/>
                    <a:pt x="64" y="3"/>
                  </a:cubicBezTo>
                  <a:cubicBezTo>
                    <a:pt x="71" y="1"/>
                    <a:pt x="78" y="0"/>
                    <a:pt x="85" y="0"/>
                  </a:cubicBezTo>
                  <a:cubicBezTo>
                    <a:pt x="88" y="0"/>
                    <a:pt x="92" y="1"/>
                    <a:pt x="95" y="2"/>
                  </a:cubicBezTo>
                  <a:cubicBezTo>
                    <a:pt x="99" y="3"/>
                    <a:pt x="103" y="5"/>
                    <a:pt x="106" y="7"/>
                  </a:cubicBezTo>
                  <a:cubicBezTo>
                    <a:pt x="109" y="9"/>
                    <a:pt x="111" y="11"/>
                    <a:pt x="113" y="13"/>
                  </a:cubicBezTo>
                  <a:cubicBezTo>
                    <a:pt x="116" y="16"/>
                    <a:pt x="117" y="19"/>
                    <a:pt x="119" y="23"/>
                  </a:cubicBezTo>
                  <a:cubicBezTo>
                    <a:pt x="122" y="30"/>
                    <a:pt x="122" y="38"/>
                    <a:pt x="121" y="45"/>
                  </a:cubicBezTo>
                  <a:cubicBezTo>
                    <a:pt x="120" y="52"/>
                    <a:pt x="118" y="60"/>
                    <a:pt x="116" y="67"/>
                  </a:cubicBezTo>
                  <a:cubicBezTo>
                    <a:pt x="113" y="75"/>
                    <a:pt x="110" y="83"/>
                    <a:pt x="106" y="91"/>
                  </a:cubicBezTo>
                  <a:cubicBezTo>
                    <a:pt x="98" y="107"/>
                    <a:pt x="88" y="122"/>
                    <a:pt x="77" y="136"/>
                  </a:cubicBezTo>
                  <a:cubicBezTo>
                    <a:pt x="73" y="141"/>
                    <a:pt x="68" y="147"/>
                    <a:pt x="62" y="152"/>
                  </a:cubicBezTo>
                  <a:cubicBezTo>
                    <a:pt x="56" y="158"/>
                    <a:pt x="50" y="163"/>
                    <a:pt x="43" y="165"/>
                  </a:cubicBezTo>
                  <a:cubicBezTo>
                    <a:pt x="40" y="166"/>
                    <a:pt x="37" y="167"/>
                    <a:pt x="34" y="167"/>
                  </a:cubicBezTo>
                  <a:lnTo>
                    <a:pt x="33" y="16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1565280" y="1650600"/>
              <a:ext cx="51480" cy="81000"/>
            </a:xfrm>
            <a:custGeom>
              <a:avLst/>
              <a:gdLst/>
              <a:ahLst/>
              <a:cxnLst/>
              <a:rect l="l" t="t" r="r" b="b"/>
              <a:pathLst>
                <a:path w="143" h="225" extrusionOk="0">
                  <a:moveTo>
                    <a:pt x="34" y="201"/>
                  </a:moveTo>
                  <a:cubicBezTo>
                    <a:pt x="38" y="201"/>
                    <a:pt x="42" y="201"/>
                    <a:pt x="46" y="201"/>
                  </a:cubicBezTo>
                  <a:cubicBezTo>
                    <a:pt x="49" y="201"/>
                    <a:pt x="52" y="200"/>
                    <a:pt x="56" y="199"/>
                  </a:cubicBezTo>
                  <a:cubicBezTo>
                    <a:pt x="58" y="198"/>
                    <a:pt x="61" y="198"/>
                    <a:pt x="63" y="196"/>
                  </a:cubicBezTo>
                  <a:cubicBezTo>
                    <a:pt x="65" y="196"/>
                    <a:pt x="67" y="195"/>
                    <a:pt x="69" y="194"/>
                  </a:cubicBezTo>
                  <a:cubicBezTo>
                    <a:pt x="71" y="193"/>
                    <a:pt x="72" y="192"/>
                    <a:pt x="74" y="191"/>
                  </a:cubicBezTo>
                  <a:cubicBezTo>
                    <a:pt x="76" y="189"/>
                    <a:pt x="77" y="189"/>
                    <a:pt x="78" y="188"/>
                  </a:cubicBezTo>
                  <a:cubicBezTo>
                    <a:pt x="79" y="187"/>
                    <a:pt x="79" y="187"/>
                    <a:pt x="80" y="186"/>
                  </a:cubicBezTo>
                  <a:cubicBezTo>
                    <a:pt x="81" y="185"/>
                    <a:pt x="81" y="184"/>
                    <a:pt x="82" y="184"/>
                  </a:cubicBezTo>
                  <a:cubicBezTo>
                    <a:pt x="82" y="183"/>
                    <a:pt x="82" y="182"/>
                    <a:pt x="82" y="182"/>
                  </a:cubicBezTo>
                  <a:lnTo>
                    <a:pt x="82" y="181"/>
                  </a:lnTo>
                  <a:lnTo>
                    <a:pt x="83" y="180"/>
                  </a:lnTo>
                  <a:cubicBezTo>
                    <a:pt x="83" y="179"/>
                    <a:pt x="83" y="178"/>
                    <a:pt x="83" y="178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5"/>
                    <a:pt x="82" y="173"/>
                    <a:pt x="82" y="171"/>
                  </a:cubicBezTo>
                  <a:cubicBezTo>
                    <a:pt x="82" y="171"/>
                    <a:pt x="82" y="170"/>
                    <a:pt x="81" y="169"/>
                  </a:cubicBezTo>
                  <a:cubicBezTo>
                    <a:pt x="81" y="168"/>
                    <a:pt x="81" y="167"/>
                    <a:pt x="80" y="166"/>
                  </a:cubicBezTo>
                  <a:cubicBezTo>
                    <a:pt x="79" y="165"/>
                    <a:pt x="79" y="164"/>
                    <a:pt x="78" y="164"/>
                  </a:cubicBezTo>
                  <a:cubicBezTo>
                    <a:pt x="77" y="162"/>
                    <a:pt x="76" y="160"/>
                    <a:pt x="74" y="159"/>
                  </a:cubicBezTo>
                  <a:cubicBezTo>
                    <a:pt x="72" y="157"/>
                    <a:pt x="71" y="156"/>
                    <a:pt x="69" y="153"/>
                  </a:cubicBezTo>
                  <a:cubicBezTo>
                    <a:pt x="68" y="154"/>
                    <a:pt x="68" y="155"/>
                    <a:pt x="67" y="155"/>
                  </a:cubicBezTo>
                  <a:cubicBezTo>
                    <a:pt x="59" y="160"/>
                    <a:pt x="50" y="164"/>
                    <a:pt x="42" y="170"/>
                  </a:cubicBezTo>
                  <a:cubicBezTo>
                    <a:pt x="39" y="173"/>
                    <a:pt x="35" y="175"/>
                    <a:pt x="32" y="179"/>
                  </a:cubicBezTo>
                  <a:cubicBezTo>
                    <a:pt x="30" y="180"/>
                    <a:pt x="29" y="181"/>
                    <a:pt x="28" y="183"/>
                  </a:cubicBezTo>
                  <a:cubicBezTo>
                    <a:pt x="27" y="184"/>
                    <a:pt x="26" y="185"/>
                    <a:pt x="25" y="187"/>
                  </a:cubicBezTo>
                  <a:cubicBezTo>
                    <a:pt x="25" y="187"/>
                    <a:pt x="25" y="188"/>
                    <a:pt x="24" y="188"/>
                  </a:cubicBezTo>
                  <a:cubicBezTo>
                    <a:pt x="24" y="189"/>
                    <a:pt x="24" y="189"/>
                    <a:pt x="24" y="190"/>
                  </a:cubicBezTo>
                  <a:cubicBezTo>
                    <a:pt x="24" y="191"/>
                    <a:pt x="24" y="191"/>
                    <a:pt x="23" y="192"/>
                  </a:cubicBezTo>
                  <a:lnTo>
                    <a:pt x="23" y="194"/>
                  </a:lnTo>
                  <a:cubicBezTo>
                    <a:pt x="23" y="195"/>
                    <a:pt x="23" y="195"/>
                    <a:pt x="23" y="195"/>
                  </a:cubicBezTo>
                  <a:cubicBezTo>
                    <a:pt x="23" y="196"/>
                    <a:pt x="24" y="196"/>
                    <a:pt x="24" y="198"/>
                  </a:cubicBezTo>
                  <a:lnTo>
                    <a:pt x="24" y="199"/>
                  </a:lnTo>
                  <a:cubicBezTo>
                    <a:pt x="25" y="199"/>
                    <a:pt x="25" y="199"/>
                    <a:pt x="25" y="199"/>
                  </a:cubicBezTo>
                  <a:cubicBezTo>
                    <a:pt x="25" y="199"/>
                    <a:pt x="25" y="200"/>
                    <a:pt x="26" y="200"/>
                  </a:cubicBezTo>
                  <a:lnTo>
                    <a:pt x="26" y="201"/>
                  </a:lnTo>
                  <a:cubicBezTo>
                    <a:pt x="28" y="201"/>
                    <a:pt x="28" y="201"/>
                    <a:pt x="29" y="201"/>
                  </a:cubicBezTo>
                  <a:cubicBezTo>
                    <a:pt x="31" y="201"/>
                    <a:pt x="33" y="201"/>
                    <a:pt x="34" y="201"/>
                  </a:cubicBezTo>
                  <a:moveTo>
                    <a:pt x="33" y="224"/>
                  </a:moveTo>
                  <a:cubicBezTo>
                    <a:pt x="26" y="224"/>
                    <a:pt x="19" y="223"/>
                    <a:pt x="13" y="219"/>
                  </a:cubicBezTo>
                  <a:cubicBezTo>
                    <a:pt x="7" y="216"/>
                    <a:pt x="3" y="210"/>
                    <a:pt x="1" y="203"/>
                  </a:cubicBezTo>
                  <a:cubicBezTo>
                    <a:pt x="0" y="196"/>
                    <a:pt x="0" y="189"/>
                    <a:pt x="2" y="182"/>
                  </a:cubicBezTo>
                  <a:cubicBezTo>
                    <a:pt x="4" y="174"/>
                    <a:pt x="10" y="168"/>
                    <a:pt x="16" y="163"/>
                  </a:cubicBezTo>
                  <a:cubicBezTo>
                    <a:pt x="21" y="157"/>
                    <a:pt x="28" y="153"/>
                    <a:pt x="33" y="149"/>
                  </a:cubicBezTo>
                  <a:cubicBezTo>
                    <a:pt x="39" y="146"/>
                    <a:pt x="44" y="142"/>
                    <a:pt x="50" y="139"/>
                  </a:cubicBezTo>
                  <a:cubicBezTo>
                    <a:pt x="51" y="138"/>
                    <a:pt x="53" y="138"/>
                    <a:pt x="55" y="136"/>
                  </a:cubicBezTo>
                  <a:cubicBezTo>
                    <a:pt x="54" y="135"/>
                    <a:pt x="54" y="134"/>
                    <a:pt x="53" y="133"/>
                  </a:cubicBezTo>
                  <a:cubicBezTo>
                    <a:pt x="48" y="124"/>
                    <a:pt x="47" y="112"/>
                    <a:pt x="46" y="102"/>
                  </a:cubicBezTo>
                  <a:cubicBezTo>
                    <a:pt x="46" y="89"/>
                    <a:pt x="49" y="78"/>
                    <a:pt x="52" y="66"/>
                  </a:cubicBezTo>
                  <a:cubicBezTo>
                    <a:pt x="55" y="54"/>
                    <a:pt x="61" y="43"/>
                    <a:pt x="67" y="33"/>
                  </a:cubicBezTo>
                  <a:cubicBezTo>
                    <a:pt x="74" y="22"/>
                    <a:pt x="81" y="12"/>
                    <a:pt x="92" y="5"/>
                  </a:cubicBezTo>
                  <a:cubicBezTo>
                    <a:pt x="95" y="2"/>
                    <a:pt x="100" y="1"/>
                    <a:pt x="104" y="1"/>
                  </a:cubicBezTo>
                  <a:cubicBezTo>
                    <a:pt x="110" y="0"/>
                    <a:pt x="115" y="2"/>
                    <a:pt x="119" y="5"/>
                  </a:cubicBezTo>
                  <a:cubicBezTo>
                    <a:pt x="123" y="8"/>
                    <a:pt x="125" y="11"/>
                    <a:pt x="129" y="15"/>
                  </a:cubicBezTo>
                  <a:cubicBezTo>
                    <a:pt x="130" y="15"/>
                    <a:pt x="130" y="16"/>
                    <a:pt x="131" y="16"/>
                  </a:cubicBezTo>
                  <a:cubicBezTo>
                    <a:pt x="131" y="17"/>
                    <a:pt x="132" y="18"/>
                    <a:pt x="132" y="18"/>
                  </a:cubicBezTo>
                  <a:cubicBezTo>
                    <a:pt x="133" y="18"/>
                    <a:pt x="134" y="19"/>
                    <a:pt x="135" y="19"/>
                  </a:cubicBezTo>
                  <a:cubicBezTo>
                    <a:pt x="140" y="22"/>
                    <a:pt x="142" y="29"/>
                    <a:pt x="139" y="35"/>
                  </a:cubicBezTo>
                  <a:cubicBezTo>
                    <a:pt x="138" y="38"/>
                    <a:pt x="135" y="40"/>
                    <a:pt x="132" y="41"/>
                  </a:cubicBezTo>
                  <a:cubicBezTo>
                    <a:pt x="129" y="42"/>
                    <a:pt x="125" y="41"/>
                    <a:pt x="123" y="39"/>
                  </a:cubicBezTo>
                  <a:cubicBezTo>
                    <a:pt x="117" y="36"/>
                    <a:pt x="112" y="32"/>
                    <a:pt x="107" y="27"/>
                  </a:cubicBezTo>
                  <a:cubicBezTo>
                    <a:pt x="108" y="27"/>
                    <a:pt x="108" y="27"/>
                    <a:pt x="108" y="28"/>
                  </a:cubicBezTo>
                  <a:cubicBezTo>
                    <a:pt x="108" y="27"/>
                    <a:pt x="107" y="26"/>
                    <a:pt x="107" y="26"/>
                  </a:cubicBezTo>
                  <a:lnTo>
                    <a:pt x="106" y="25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4" y="26"/>
                    <a:pt x="104" y="26"/>
                    <a:pt x="103" y="26"/>
                  </a:cubicBezTo>
                  <a:cubicBezTo>
                    <a:pt x="102" y="28"/>
                    <a:pt x="100" y="29"/>
                    <a:pt x="99" y="30"/>
                  </a:cubicBezTo>
                  <a:cubicBezTo>
                    <a:pt x="97" y="32"/>
                    <a:pt x="95" y="33"/>
                    <a:pt x="94" y="36"/>
                  </a:cubicBezTo>
                  <a:cubicBezTo>
                    <a:pt x="91" y="39"/>
                    <a:pt x="88" y="43"/>
                    <a:pt x="86" y="47"/>
                  </a:cubicBezTo>
                  <a:cubicBezTo>
                    <a:pt x="83" y="52"/>
                    <a:pt x="80" y="57"/>
                    <a:pt x="78" y="62"/>
                  </a:cubicBezTo>
                  <a:cubicBezTo>
                    <a:pt x="76" y="66"/>
                    <a:pt x="75" y="71"/>
                    <a:pt x="73" y="75"/>
                  </a:cubicBezTo>
                  <a:cubicBezTo>
                    <a:pt x="72" y="79"/>
                    <a:pt x="71" y="84"/>
                    <a:pt x="70" y="89"/>
                  </a:cubicBezTo>
                  <a:cubicBezTo>
                    <a:pt x="70" y="92"/>
                    <a:pt x="70" y="94"/>
                    <a:pt x="70" y="97"/>
                  </a:cubicBezTo>
                  <a:cubicBezTo>
                    <a:pt x="70" y="100"/>
                    <a:pt x="70" y="104"/>
                    <a:pt x="70" y="107"/>
                  </a:cubicBezTo>
                  <a:cubicBezTo>
                    <a:pt x="70" y="110"/>
                    <a:pt x="71" y="113"/>
                    <a:pt x="71" y="115"/>
                  </a:cubicBezTo>
                  <a:cubicBezTo>
                    <a:pt x="72" y="116"/>
                    <a:pt x="72" y="117"/>
                    <a:pt x="72" y="118"/>
                  </a:cubicBezTo>
                  <a:cubicBezTo>
                    <a:pt x="73" y="120"/>
                    <a:pt x="74" y="122"/>
                    <a:pt x="75" y="124"/>
                  </a:cubicBezTo>
                  <a:lnTo>
                    <a:pt x="76" y="125"/>
                  </a:lnTo>
                  <a:cubicBezTo>
                    <a:pt x="81" y="124"/>
                    <a:pt x="87" y="126"/>
                    <a:pt x="89" y="131"/>
                  </a:cubicBezTo>
                  <a:cubicBezTo>
                    <a:pt x="91" y="134"/>
                    <a:pt x="91" y="138"/>
                    <a:pt x="89" y="140"/>
                  </a:cubicBezTo>
                  <a:cubicBezTo>
                    <a:pt x="91" y="142"/>
                    <a:pt x="92" y="143"/>
                    <a:pt x="94" y="145"/>
                  </a:cubicBezTo>
                  <a:cubicBezTo>
                    <a:pt x="98" y="150"/>
                    <a:pt x="102" y="155"/>
                    <a:pt x="103" y="161"/>
                  </a:cubicBezTo>
                  <a:cubicBezTo>
                    <a:pt x="106" y="168"/>
                    <a:pt x="107" y="176"/>
                    <a:pt x="106" y="184"/>
                  </a:cubicBezTo>
                  <a:cubicBezTo>
                    <a:pt x="104" y="191"/>
                    <a:pt x="102" y="196"/>
                    <a:pt x="98" y="201"/>
                  </a:cubicBezTo>
                  <a:cubicBezTo>
                    <a:pt x="92" y="207"/>
                    <a:pt x="86" y="211"/>
                    <a:pt x="79" y="215"/>
                  </a:cubicBezTo>
                  <a:cubicBezTo>
                    <a:pt x="72" y="219"/>
                    <a:pt x="65" y="220"/>
                    <a:pt x="57" y="222"/>
                  </a:cubicBezTo>
                  <a:cubicBezTo>
                    <a:pt x="50" y="224"/>
                    <a:pt x="43" y="224"/>
                    <a:pt x="36" y="224"/>
                  </a:cubicBezTo>
                  <a:cubicBezTo>
                    <a:pt x="35" y="224"/>
                    <a:pt x="34" y="224"/>
                    <a:pt x="33" y="2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1631160" y="1654920"/>
              <a:ext cx="68040" cy="143640"/>
            </a:xfrm>
            <a:custGeom>
              <a:avLst/>
              <a:gdLst/>
              <a:ahLst/>
              <a:cxnLst/>
              <a:rect l="l" t="t" r="r" b="b"/>
              <a:pathLst>
                <a:path w="189" h="399" extrusionOk="0">
                  <a:moveTo>
                    <a:pt x="31" y="375"/>
                  </a:moveTo>
                  <a:cubicBezTo>
                    <a:pt x="31" y="375"/>
                    <a:pt x="32" y="375"/>
                    <a:pt x="32" y="374"/>
                  </a:cubicBezTo>
                  <a:cubicBezTo>
                    <a:pt x="33" y="371"/>
                    <a:pt x="35" y="370"/>
                    <a:pt x="36" y="367"/>
                  </a:cubicBezTo>
                  <a:cubicBezTo>
                    <a:pt x="39" y="360"/>
                    <a:pt x="41" y="353"/>
                    <a:pt x="43" y="346"/>
                  </a:cubicBezTo>
                  <a:cubicBezTo>
                    <a:pt x="43" y="347"/>
                    <a:pt x="43" y="347"/>
                    <a:pt x="43" y="347"/>
                  </a:cubicBezTo>
                  <a:cubicBezTo>
                    <a:pt x="44" y="341"/>
                    <a:pt x="46" y="334"/>
                    <a:pt x="48" y="328"/>
                  </a:cubicBezTo>
                  <a:cubicBezTo>
                    <a:pt x="50" y="321"/>
                    <a:pt x="51" y="314"/>
                    <a:pt x="53" y="308"/>
                  </a:cubicBezTo>
                  <a:cubicBezTo>
                    <a:pt x="55" y="296"/>
                    <a:pt x="57" y="283"/>
                    <a:pt x="59" y="271"/>
                  </a:cubicBezTo>
                  <a:cubicBezTo>
                    <a:pt x="61" y="251"/>
                    <a:pt x="64" y="231"/>
                    <a:pt x="67" y="211"/>
                  </a:cubicBezTo>
                  <a:cubicBezTo>
                    <a:pt x="66" y="212"/>
                    <a:pt x="65" y="213"/>
                    <a:pt x="64" y="214"/>
                  </a:cubicBezTo>
                  <a:cubicBezTo>
                    <a:pt x="60" y="220"/>
                    <a:pt x="57" y="227"/>
                    <a:pt x="54" y="234"/>
                  </a:cubicBezTo>
                  <a:lnTo>
                    <a:pt x="54" y="235"/>
                  </a:lnTo>
                  <a:cubicBezTo>
                    <a:pt x="54" y="236"/>
                    <a:pt x="53" y="236"/>
                    <a:pt x="53" y="236"/>
                  </a:cubicBezTo>
                  <a:cubicBezTo>
                    <a:pt x="47" y="251"/>
                    <a:pt x="40" y="266"/>
                    <a:pt x="36" y="283"/>
                  </a:cubicBezTo>
                  <a:lnTo>
                    <a:pt x="36" y="282"/>
                  </a:lnTo>
                  <a:cubicBezTo>
                    <a:pt x="33" y="290"/>
                    <a:pt x="32" y="297"/>
                    <a:pt x="30" y="305"/>
                  </a:cubicBezTo>
                  <a:cubicBezTo>
                    <a:pt x="29" y="312"/>
                    <a:pt x="27" y="319"/>
                    <a:pt x="26" y="325"/>
                  </a:cubicBezTo>
                  <a:cubicBezTo>
                    <a:pt x="25" y="333"/>
                    <a:pt x="24" y="341"/>
                    <a:pt x="24" y="349"/>
                  </a:cubicBezTo>
                  <a:cubicBezTo>
                    <a:pt x="24" y="353"/>
                    <a:pt x="24" y="356"/>
                    <a:pt x="25" y="359"/>
                  </a:cubicBezTo>
                  <a:cubicBezTo>
                    <a:pt x="25" y="361"/>
                    <a:pt x="25" y="363"/>
                    <a:pt x="26" y="365"/>
                  </a:cubicBezTo>
                  <a:cubicBezTo>
                    <a:pt x="26" y="367"/>
                    <a:pt x="27" y="368"/>
                    <a:pt x="28" y="370"/>
                  </a:cubicBezTo>
                  <a:cubicBezTo>
                    <a:pt x="28" y="371"/>
                    <a:pt x="28" y="372"/>
                    <a:pt x="29" y="372"/>
                  </a:cubicBezTo>
                  <a:cubicBezTo>
                    <a:pt x="29" y="373"/>
                    <a:pt x="29" y="373"/>
                    <a:pt x="29" y="374"/>
                  </a:cubicBezTo>
                  <a:cubicBezTo>
                    <a:pt x="29" y="374"/>
                    <a:pt x="30" y="374"/>
                    <a:pt x="30" y="375"/>
                  </a:cubicBezTo>
                  <a:lnTo>
                    <a:pt x="31" y="375"/>
                  </a:lnTo>
                  <a:moveTo>
                    <a:pt x="23" y="396"/>
                  </a:moveTo>
                  <a:cubicBezTo>
                    <a:pt x="16" y="393"/>
                    <a:pt x="12" y="388"/>
                    <a:pt x="9" y="382"/>
                  </a:cubicBezTo>
                  <a:cubicBezTo>
                    <a:pt x="2" y="368"/>
                    <a:pt x="2" y="353"/>
                    <a:pt x="4" y="338"/>
                  </a:cubicBezTo>
                  <a:cubicBezTo>
                    <a:pt x="4" y="326"/>
                    <a:pt x="7" y="316"/>
                    <a:pt x="9" y="305"/>
                  </a:cubicBezTo>
                  <a:cubicBezTo>
                    <a:pt x="11" y="297"/>
                    <a:pt x="13" y="288"/>
                    <a:pt x="15" y="280"/>
                  </a:cubicBezTo>
                  <a:cubicBezTo>
                    <a:pt x="20" y="264"/>
                    <a:pt x="26" y="250"/>
                    <a:pt x="32" y="235"/>
                  </a:cubicBezTo>
                  <a:cubicBezTo>
                    <a:pt x="35" y="228"/>
                    <a:pt x="38" y="221"/>
                    <a:pt x="42" y="215"/>
                  </a:cubicBezTo>
                  <a:cubicBezTo>
                    <a:pt x="46" y="208"/>
                    <a:pt x="50" y="201"/>
                    <a:pt x="54" y="194"/>
                  </a:cubicBezTo>
                  <a:cubicBezTo>
                    <a:pt x="60" y="186"/>
                    <a:pt x="66" y="178"/>
                    <a:pt x="72" y="170"/>
                  </a:cubicBezTo>
                  <a:cubicBezTo>
                    <a:pt x="73" y="168"/>
                    <a:pt x="73" y="166"/>
                    <a:pt x="74" y="164"/>
                  </a:cubicBezTo>
                  <a:cubicBezTo>
                    <a:pt x="75" y="156"/>
                    <a:pt x="76" y="149"/>
                    <a:pt x="78" y="142"/>
                  </a:cubicBezTo>
                  <a:cubicBezTo>
                    <a:pt x="70" y="151"/>
                    <a:pt x="61" y="160"/>
                    <a:pt x="52" y="167"/>
                  </a:cubicBezTo>
                  <a:cubicBezTo>
                    <a:pt x="47" y="171"/>
                    <a:pt x="41" y="175"/>
                    <a:pt x="35" y="176"/>
                  </a:cubicBezTo>
                  <a:cubicBezTo>
                    <a:pt x="28" y="177"/>
                    <a:pt x="21" y="176"/>
                    <a:pt x="15" y="171"/>
                  </a:cubicBezTo>
                  <a:cubicBezTo>
                    <a:pt x="11" y="167"/>
                    <a:pt x="8" y="161"/>
                    <a:pt x="6" y="155"/>
                  </a:cubicBezTo>
                  <a:cubicBezTo>
                    <a:pt x="4" y="151"/>
                    <a:pt x="3" y="145"/>
                    <a:pt x="2" y="140"/>
                  </a:cubicBezTo>
                  <a:cubicBezTo>
                    <a:pt x="2" y="134"/>
                    <a:pt x="1" y="129"/>
                    <a:pt x="0" y="123"/>
                  </a:cubicBezTo>
                  <a:cubicBezTo>
                    <a:pt x="0" y="121"/>
                    <a:pt x="0" y="118"/>
                    <a:pt x="0" y="116"/>
                  </a:cubicBezTo>
                  <a:cubicBezTo>
                    <a:pt x="0" y="112"/>
                    <a:pt x="0" y="109"/>
                    <a:pt x="0" y="106"/>
                  </a:cubicBezTo>
                  <a:cubicBezTo>
                    <a:pt x="0" y="100"/>
                    <a:pt x="0" y="95"/>
                    <a:pt x="0" y="89"/>
                  </a:cubicBezTo>
                  <a:cubicBezTo>
                    <a:pt x="1" y="78"/>
                    <a:pt x="2" y="67"/>
                    <a:pt x="4" y="57"/>
                  </a:cubicBezTo>
                  <a:cubicBezTo>
                    <a:pt x="7" y="42"/>
                    <a:pt x="12" y="27"/>
                    <a:pt x="19" y="14"/>
                  </a:cubicBezTo>
                  <a:cubicBezTo>
                    <a:pt x="22" y="8"/>
                    <a:pt x="26" y="3"/>
                    <a:pt x="32" y="1"/>
                  </a:cubicBezTo>
                  <a:cubicBezTo>
                    <a:pt x="35" y="0"/>
                    <a:pt x="39" y="0"/>
                    <a:pt x="42" y="1"/>
                  </a:cubicBezTo>
                  <a:cubicBezTo>
                    <a:pt x="44" y="2"/>
                    <a:pt x="46" y="3"/>
                    <a:pt x="48" y="5"/>
                  </a:cubicBezTo>
                  <a:cubicBezTo>
                    <a:pt x="49" y="5"/>
                    <a:pt x="50" y="6"/>
                    <a:pt x="51" y="7"/>
                  </a:cubicBezTo>
                  <a:cubicBezTo>
                    <a:pt x="56" y="10"/>
                    <a:pt x="57" y="18"/>
                    <a:pt x="54" y="23"/>
                  </a:cubicBezTo>
                  <a:cubicBezTo>
                    <a:pt x="50" y="28"/>
                    <a:pt x="44" y="29"/>
                    <a:pt x="39" y="26"/>
                  </a:cubicBezTo>
                  <a:cubicBezTo>
                    <a:pt x="36" y="31"/>
                    <a:pt x="35" y="35"/>
                    <a:pt x="32" y="39"/>
                  </a:cubicBezTo>
                  <a:cubicBezTo>
                    <a:pt x="33" y="39"/>
                    <a:pt x="33" y="38"/>
                    <a:pt x="33" y="38"/>
                  </a:cubicBezTo>
                  <a:cubicBezTo>
                    <a:pt x="32" y="41"/>
                    <a:pt x="30" y="45"/>
                    <a:pt x="29" y="49"/>
                  </a:cubicBezTo>
                  <a:cubicBezTo>
                    <a:pt x="27" y="56"/>
                    <a:pt x="25" y="64"/>
                    <a:pt x="24" y="71"/>
                  </a:cubicBezTo>
                  <a:cubicBezTo>
                    <a:pt x="23" y="78"/>
                    <a:pt x="22" y="85"/>
                    <a:pt x="22" y="92"/>
                  </a:cubicBezTo>
                  <a:cubicBezTo>
                    <a:pt x="21" y="96"/>
                    <a:pt x="21" y="101"/>
                    <a:pt x="21" y="106"/>
                  </a:cubicBezTo>
                  <a:cubicBezTo>
                    <a:pt x="21" y="109"/>
                    <a:pt x="21" y="112"/>
                    <a:pt x="21" y="115"/>
                  </a:cubicBezTo>
                  <a:cubicBezTo>
                    <a:pt x="21" y="118"/>
                    <a:pt x="22" y="121"/>
                    <a:pt x="22" y="124"/>
                  </a:cubicBezTo>
                  <a:cubicBezTo>
                    <a:pt x="23" y="130"/>
                    <a:pt x="24" y="135"/>
                    <a:pt x="25" y="141"/>
                  </a:cubicBezTo>
                  <a:cubicBezTo>
                    <a:pt x="26" y="144"/>
                    <a:pt x="26" y="146"/>
                    <a:pt x="28" y="148"/>
                  </a:cubicBezTo>
                  <a:cubicBezTo>
                    <a:pt x="28" y="149"/>
                    <a:pt x="28" y="151"/>
                    <a:pt x="29" y="152"/>
                  </a:cubicBezTo>
                  <a:lnTo>
                    <a:pt x="30" y="153"/>
                  </a:lnTo>
                  <a:lnTo>
                    <a:pt x="31" y="153"/>
                  </a:lnTo>
                  <a:cubicBezTo>
                    <a:pt x="32" y="153"/>
                    <a:pt x="32" y="153"/>
                    <a:pt x="32" y="153"/>
                  </a:cubicBezTo>
                  <a:cubicBezTo>
                    <a:pt x="33" y="153"/>
                    <a:pt x="33" y="153"/>
                    <a:pt x="34" y="153"/>
                  </a:cubicBezTo>
                  <a:cubicBezTo>
                    <a:pt x="35" y="152"/>
                    <a:pt x="36" y="152"/>
                    <a:pt x="36" y="151"/>
                  </a:cubicBezTo>
                  <a:cubicBezTo>
                    <a:pt x="40" y="148"/>
                    <a:pt x="44" y="145"/>
                    <a:pt x="48" y="142"/>
                  </a:cubicBezTo>
                  <a:cubicBezTo>
                    <a:pt x="52" y="138"/>
                    <a:pt x="56" y="133"/>
                    <a:pt x="60" y="128"/>
                  </a:cubicBezTo>
                  <a:cubicBezTo>
                    <a:pt x="71" y="115"/>
                    <a:pt x="81" y="100"/>
                    <a:pt x="90" y="85"/>
                  </a:cubicBezTo>
                  <a:cubicBezTo>
                    <a:pt x="94" y="78"/>
                    <a:pt x="98" y="71"/>
                    <a:pt x="102" y="63"/>
                  </a:cubicBezTo>
                  <a:cubicBezTo>
                    <a:pt x="103" y="61"/>
                    <a:pt x="104" y="58"/>
                    <a:pt x="105" y="56"/>
                  </a:cubicBezTo>
                  <a:cubicBezTo>
                    <a:pt x="107" y="49"/>
                    <a:pt x="110" y="43"/>
                    <a:pt x="113" y="36"/>
                  </a:cubicBezTo>
                  <a:cubicBezTo>
                    <a:pt x="115" y="31"/>
                    <a:pt x="118" y="26"/>
                    <a:pt x="120" y="21"/>
                  </a:cubicBezTo>
                  <a:cubicBezTo>
                    <a:pt x="122" y="16"/>
                    <a:pt x="124" y="10"/>
                    <a:pt x="129" y="8"/>
                  </a:cubicBezTo>
                  <a:cubicBezTo>
                    <a:pt x="133" y="5"/>
                    <a:pt x="138" y="5"/>
                    <a:pt x="142" y="8"/>
                  </a:cubicBezTo>
                  <a:cubicBezTo>
                    <a:pt x="145" y="11"/>
                    <a:pt x="148" y="17"/>
                    <a:pt x="146" y="21"/>
                  </a:cubicBezTo>
                  <a:cubicBezTo>
                    <a:pt x="141" y="32"/>
                    <a:pt x="135" y="44"/>
                    <a:pt x="130" y="55"/>
                  </a:cubicBezTo>
                  <a:cubicBezTo>
                    <a:pt x="128" y="58"/>
                    <a:pt x="127" y="61"/>
                    <a:pt x="125" y="64"/>
                  </a:cubicBezTo>
                  <a:cubicBezTo>
                    <a:pt x="124" y="67"/>
                    <a:pt x="123" y="70"/>
                    <a:pt x="122" y="72"/>
                  </a:cubicBezTo>
                  <a:cubicBezTo>
                    <a:pt x="119" y="79"/>
                    <a:pt x="117" y="86"/>
                    <a:pt x="114" y="92"/>
                  </a:cubicBezTo>
                  <a:cubicBezTo>
                    <a:pt x="110" y="103"/>
                    <a:pt x="107" y="113"/>
                    <a:pt x="104" y="124"/>
                  </a:cubicBezTo>
                  <a:cubicBezTo>
                    <a:pt x="104" y="123"/>
                    <a:pt x="104" y="123"/>
                    <a:pt x="104" y="122"/>
                  </a:cubicBezTo>
                  <a:cubicBezTo>
                    <a:pt x="103" y="127"/>
                    <a:pt x="101" y="133"/>
                    <a:pt x="100" y="138"/>
                  </a:cubicBezTo>
                  <a:cubicBezTo>
                    <a:pt x="104" y="133"/>
                    <a:pt x="109" y="128"/>
                    <a:pt x="113" y="124"/>
                  </a:cubicBezTo>
                  <a:cubicBezTo>
                    <a:pt x="132" y="102"/>
                    <a:pt x="152" y="80"/>
                    <a:pt x="171" y="58"/>
                  </a:cubicBezTo>
                  <a:cubicBezTo>
                    <a:pt x="175" y="54"/>
                    <a:pt x="181" y="54"/>
                    <a:pt x="184" y="58"/>
                  </a:cubicBezTo>
                  <a:cubicBezTo>
                    <a:pt x="188" y="61"/>
                    <a:pt x="188" y="67"/>
                    <a:pt x="185" y="71"/>
                  </a:cubicBezTo>
                  <a:cubicBezTo>
                    <a:pt x="168" y="90"/>
                    <a:pt x="150" y="109"/>
                    <a:pt x="134" y="128"/>
                  </a:cubicBezTo>
                  <a:cubicBezTo>
                    <a:pt x="126" y="137"/>
                    <a:pt x="119" y="145"/>
                    <a:pt x="111" y="154"/>
                  </a:cubicBezTo>
                  <a:cubicBezTo>
                    <a:pt x="105" y="161"/>
                    <a:pt x="99" y="169"/>
                    <a:pt x="92" y="176"/>
                  </a:cubicBezTo>
                  <a:cubicBezTo>
                    <a:pt x="91" y="185"/>
                    <a:pt x="90" y="194"/>
                    <a:pt x="88" y="202"/>
                  </a:cubicBezTo>
                  <a:cubicBezTo>
                    <a:pt x="85" y="226"/>
                    <a:pt x="82" y="250"/>
                    <a:pt x="79" y="273"/>
                  </a:cubicBezTo>
                  <a:cubicBezTo>
                    <a:pt x="77" y="284"/>
                    <a:pt x="75" y="295"/>
                    <a:pt x="73" y="306"/>
                  </a:cubicBezTo>
                  <a:cubicBezTo>
                    <a:pt x="72" y="312"/>
                    <a:pt x="71" y="318"/>
                    <a:pt x="69" y="324"/>
                  </a:cubicBezTo>
                  <a:cubicBezTo>
                    <a:pt x="68" y="328"/>
                    <a:pt x="67" y="333"/>
                    <a:pt x="66" y="338"/>
                  </a:cubicBezTo>
                  <a:cubicBezTo>
                    <a:pt x="64" y="346"/>
                    <a:pt x="62" y="354"/>
                    <a:pt x="59" y="363"/>
                  </a:cubicBezTo>
                  <a:cubicBezTo>
                    <a:pt x="57" y="370"/>
                    <a:pt x="55" y="376"/>
                    <a:pt x="51" y="382"/>
                  </a:cubicBezTo>
                  <a:cubicBezTo>
                    <a:pt x="49" y="388"/>
                    <a:pt x="44" y="393"/>
                    <a:pt x="39" y="396"/>
                  </a:cubicBezTo>
                  <a:cubicBezTo>
                    <a:pt x="36" y="397"/>
                    <a:pt x="33" y="398"/>
                    <a:pt x="30" y="398"/>
                  </a:cubicBezTo>
                  <a:cubicBezTo>
                    <a:pt x="28" y="398"/>
                    <a:pt x="25" y="397"/>
                    <a:pt x="23" y="39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1646640" y="1761840"/>
              <a:ext cx="60840" cy="167760"/>
            </a:xfrm>
            <a:custGeom>
              <a:avLst/>
              <a:gdLst/>
              <a:ahLst/>
              <a:cxnLst/>
              <a:rect l="l" t="t" r="r" b="b"/>
              <a:pathLst>
                <a:path w="169" h="466" extrusionOk="0">
                  <a:moveTo>
                    <a:pt x="1" y="458"/>
                  </a:moveTo>
                  <a:cubicBezTo>
                    <a:pt x="0" y="456"/>
                    <a:pt x="0" y="454"/>
                    <a:pt x="0" y="451"/>
                  </a:cubicBezTo>
                  <a:cubicBezTo>
                    <a:pt x="0" y="447"/>
                    <a:pt x="1" y="444"/>
                    <a:pt x="4" y="441"/>
                  </a:cubicBezTo>
                  <a:cubicBezTo>
                    <a:pt x="6" y="436"/>
                    <a:pt x="8" y="431"/>
                    <a:pt x="9" y="426"/>
                  </a:cubicBezTo>
                  <a:lnTo>
                    <a:pt x="9" y="427"/>
                  </a:lnTo>
                  <a:cubicBezTo>
                    <a:pt x="12" y="416"/>
                    <a:pt x="15" y="406"/>
                    <a:pt x="17" y="395"/>
                  </a:cubicBezTo>
                  <a:cubicBezTo>
                    <a:pt x="19" y="391"/>
                    <a:pt x="20" y="385"/>
                    <a:pt x="21" y="380"/>
                  </a:cubicBezTo>
                  <a:cubicBezTo>
                    <a:pt x="22" y="376"/>
                    <a:pt x="22" y="372"/>
                    <a:pt x="24" y="369"/>
                  </a:cubicBezTo>
                  <a:cubicBezTo>
                    <a:pt x="25" y="358"/>
                    <a:pt x="27" y="348"/>
                    <a:pt x="29" y="338"/>
                  </a:cubicBezTo>
                  <a:cubicBezTo>
                    <a:pt x="31" y="326"/>
                    <a:pt x="33" y="314"/>
                    <a:pt x="35" y="303"/>
                  </a:cubicBezTo>
                  <a:cubicBezTo>
                    <a:pt x="35" y="303"/>
                    <a:pt x="34" y="303"/>
                    <a:pt x="34" y="304"/>
                  </a:cubicBezTo>
                  <a:cubicBezTo>
                    <a:pt x="38" y="280"/>
                    <a:pt x="40" y="256"/>
                    <a:pt x="43" y="232"/>
                  </a:cubicBezTo>
                  <a:cubicBezTo>
                    <a:pt x="46" y="213"/>
                    <a:pt x="47" y="193"/>
                    <a:pt x="50" y="174"/>
                  </a:cubicBezTo>
                  <a:cubicBezTo>
                    <a:pt x="53" y="157"/>
                    <a:pt x="56" y="141"/>
                    <a:pt x="61" y="124"/>
                  </a:cubicBezTo>
                  <a:cubicBezTo>
                    <a:pt x="65" y="108"/>
                    <a:pt x="71" y="92"/>
                    <a:pt x="78" y="77"/>
                  </a:cubicBezTo>
                  <a:cubicBezTo>
                    <a:pt x="81" y="69"/>
                    <a:pt x="85" y="60"/>
                    <a:pt x="90" y="52"/>
                  </a:cubicBezTo>
                  <a:cubicBezTo>
                    <a:pt x="94" y="45"/>
                    <a:pt x="99" y="38"/>
                    <a:pt x="104" y="32"/>
                  </a:cubicBezTo>
                  <a:cubicBezTo>
                    <a:pt x="107" y="29"/>
                    <a:pt x="110" y="27"/>
                    <a:pt x="113" y="24"/>
                  </a:cubicBezTo>
                  <a:cubicBezTo>
                    <a:pt x="116" y="22"/>
                    <a:pt x="120" y="20"/>
                    <a:pt x="123" y="20"/>
                  </a:cubicBezTo>
                  <a:cubicBezTo>
                    <a:pt x="124" y="20"/>
                    <a:pt x="126" y="19"/>
                    <a:pt x="127" y="20"/>
                  </a:cubicBezTo>
                  <a:cubicBezTo>
                    <a:pt x="130" y="20"/>
                    <a:pt x="131" y="20"/>
                    <a:pt x="134" y="21"/>
                  </a:cubicBezTo>
                  <a:cubicBezTo>
                    <a:pt x="135" y="21"/>
                    <a:pt x="138" y="22"/>
                    <a:pt x="139" y="24"/>
                  </a:cubicBezTo>
                  <a:cubicBezTo>
                    <a:pt x="141" y="19"/>
                    <a:pt x="142" y="14"/>
                    <a:pt x="144" y="10"/>
                  </a:cubicBezTo>
                  <a:cubicBezTo>
                    <a:pt x="146" y="3"/>
                    <a:pt x="153" y="0"/>
                    <a:pt x="159" y="2"/>
                  </a:cubicBezTo>
                  <a:cubicBezTo>
                    <a:pt x="165" y="4"/>
                    <a:pt x="168" y="11"/>
                    <a:pt x="166" y="17"/>
                  </a:cubicBezTo>
                  <a:cubicBezTo>
                    <a:pt x="164" y="22"/>
                    <a:pt x="162" y="27"/>
                    <a:pt x="160" y="32"/>
                  </a:cubicBezTo>
                  <a:cubicBezTo>
                    <a:pt x="159" y="38"/>
                    <a:pt x="157" y="43"/>
                    <a:pt x="155" y="49"/>
                  </a:cubicBezTo>
                  <a:lnTo>
                    <a:pt x="155" y="48"/>
                  </a:lnTo>
                  <a:cubicBezTo>
                    <a:pt x="153" y="54"/>
                    <a:pt x="152" y="60"/>
                    <a:pt x="151" y="66"/>
                  </a:cubicBezTo>
                  <a:cubicBezTo>
                    <a:pt x="151" y="70"/>
                    <a:pt x="150" y="73"/>
                    <a:pt x="150" y="76"/>
                  </a:cubicBezTo>
                  <a:cubicBezTo>
                    <a:pt x="149" y="85"/>
                    <a:pt x="148" y="94"/>
                    <a:pt x="145" y="102"/>
                  </a:cubicBezTo>
                  <a:cubicBezTo>
                    <a:pt x="144" y="106"/>
                    <a:pt x="143" y="110"/>
                    <a:pt x="142" y="115"/>
                  </a:cubicBezTo>
                  <a:cubicBezTo>
                    <a:pt x="141" y="119"/>
                    <a:pt x="139" y="123"/>
                    <a:pt x="137" y="127"/>
                  </a:cubicBezTo>
                  <a:cubicBezTo>
                    <a:pt x="134" y="133"/>
                    <a:pt x="126" y="135"/>
                    <a:pt x="120" y="131"/>
                  </a:cubicBezTo>
                  <a:cubicBezTo>
                    <a:pt x="117" y="129"/>
                    <a:pt x="116" y="127"/>
                    <a:pt x="115" y="123"/>
                  </a:cubicBezTo>
                  <a:cubicBezTo>
                    <a:pt x="114" y="120"/>
                    <a:pt x="115" y="117"/>
                    <a:pt x="116" y="115"/>
                  </a:cubicBezTo>
                  <a:cubicBezTo>
                    <a:pt x="119" y="103"/>
                    <a:pt x="121" y="91"/>
                    <a:pt x="124" y="79"/>
                  </a:cubicBezTo>
                  <a:cubicBezTo>
                    <a:pt x="126" y="74"/>
                    <a:pt x="127" y="70"/>
                    <a:pt x="128" y="64"/>
                  </a:cubicBezTo>
                  <a:cubicBezTo>
                    <a:pt x="128" y="61"/>
                    <a:pt x="128" y="57"/>
                    <a:pt x="127" y="53"/>
                  </a:cubicBezTo>
                  <a:cubicBezTo>
                    <a:pt x="127" y="50"/>
                    <a:pt x="127" y="48"/>
                    <a:pt x="126" y="45"/>
                  </a:cubicBezTo>
                  <a:cubicBezTo>
                    <a:pt x="126" y="44"/>
                    <a:pt x="126" y="44"/>
                    <a:pt x="126" y="43"/>
                  </a:cubicBezTo>
                  <a:lnTo>
                    <a:pt x="125" y="44"/>
                  </a:lnTo>
                  <a:cubicBezTo>
                    <a:pt x="124" y="45"/>
                    <a:pt x="123" y="46"/>
                    <a:pt x="121" y="46"/>
                  </a:cubicBezTo>
                  <a:cubicBezTo>
                    <a:pt x="120" y="48"/>
                    <a:pt x="120" y="49"/>
                    <a:pt x="119" y="50"/>
                  </a:cubicBezTo>
                  <a:cubicBezTo>
                    <a:pt x="116" y="54"/>
                    <a:pt x="113" y="58"/>
                    <a:pt x="110" y="63"/>
                  </a:cubicBezTo>
                  <a:cubicBezTo>
                    <a:pt x="105" y="71"/>
                    <a:pt x="100" y="81"/>
                    <a:pt x="96" y="90"/>
                  </a:cubicBezTo>
                  <a:cubicBezTo>
                    <a:pt x="91" y="102"/>
                    <a:pt x="86" y="115"/>
                    <a:pt x="82" y="127"/>
                  </a:cubicBezTo>
                  <a:cubicBezTo>
                    <a:pt x="77" y="146"/>
                    <a:pt x="73" y="166"/>
                    <a:pt x="70" y="185"/>
                  </a:cubicBezTo>
                  <a:cubicBezTo>
                    <a:pt x="66" y="214"/>
                    <a:pt x="63" y="242"/>
                    <a:pt x="59" y="270"/>
                  </a:cubicBezTo>
                  <a:cubicBezTo>
                    <a:pt x="57" y="282"/>
                    <a:pt x="56" y="295"/>
                    <a:pt x="53" y="307"/>
                  </a:cubicBezTo>
                  <a:cubicBezTo>
                    <a:pt x="52" y="320"/>
                    <a:pt x="49" y="332"/>
                    <a:pt x="47" y="345"/>
                  </a:cubicBezTo>
                  <a:cubicBezTo>
                    <a:pt x="45" y="363"/>
                    <a:pt x="40" y="381"/>
                    <a:pt x="36" y="399"/>
                  </a:cubicBezTo>
                  <a:cubicBezTo>
                    <a:pt x="35" y="409"/>
                    <a:pt x="32" y="418"/>
                    <a:pt x="30" y="427"/>
                  </a:cubicBezTo>
                  <a:cubicBezTo>
                    <a:pt x="29" y="432"/>
                    <a:pt x="28" y="437"/>
                    <a:pt x="27" y="441"/>
                  </a:cubicBezTo>
                  <a:cubicBezTo>
                    <a:pt x="25" y="447"/>
                    <a:pt x="24" y="454"/>
                    <a:pt x="21" y="460"/>
                  </a:cubicBezTo>
                  <a:cubicBezTo>
                    <a:pt x="18" y="463"/>
                    <a:pt x="15" y="465"/>
                    <a:pt x="11" y="465"/>
                  </a:cubicBezTo>
                  <a:cubicBezTo>
                    <a:pt x="7" y="465"/>
                    <a:pt x="3" y="462"/>
                    <a:pt x="1" y="4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629000" y="1838160"/>
              <a:ext cx="78120" cy="36720"/>
            </a:xfrm>
            <a:custGeom>
              <a:avLst/>
              <a:gdLst/>
              <a:ahLst/>
              <a:cxnLst/>
              <a:rect l="l" t="t" r="r" b="b"/>
              <a:pathLst>
                <a:path w="217" h="102" extrusionOk="0">
                  <a:moveTo>
                    <a:pt x="18" y="99"/>
                  </a:moveTo>
                  <a:cubicBezTo>
                    <a:pt x="15" y="97"/>
                    <a:pt x="13" y="95"/>
                    <a:pt x="10" y="93"/>
                  </a:cubicBezTo>
                  <a:cubicBezTo>
                    <a:pt x="8" y="91"/>
                    <a:pt x="6" y="89"/>
                    <a:pt x="4" y="86"/>
                  </a:cubicBezTo>
                  <a:cubicBezTo>
                    <a:pt x="0" y="81"/>
                    <a:pt x="0" y="74"/>
                    <a:pt x="2" y="68"/>
                  </a:cubicBezTo>
                  <a:cubicBezTo>
                    <a:pt x="4" y="62"/>
                    <a:pt x="9" y="58"/>
                    <a:pt x="14" y="55"/>
                  </a:cubicBezTo>
                  <a:cubicBezTo>
                    <a:pt x="20" y="50"/>
                    <a:pt x="27" y="47"/>
                    <a:pt x="34" y="44"/>
                  </a:cubicBezTo>
                  <a:cubicBezTo>
                    <a:pt x="48" y="39"/>
                    <a:pt x="60" y="35"/>
                    <a:pt x="74" y="31"/>
                  </a:cubicBezTo>
                  <a:cubicBezTo>
                    <a:pt x="81" y="30"/>
                    <a:pt x="88" y="27"/>
                    <a:pt x="96" y="25"/>
                  </a:cubicBezTo>
                  <a:cubicBezTo>
                    <a:pt x="119" y="20"/>
                    <a:pt x="141" y="14"/>
                    <a:pt x="165" y="10"/>
                  </a:cubicBezTo>
                  <a:cubicBezTo>
                    <a:pt x="177" y="7"/>
                    <a:pt x="190" y="4"/>
                    <a:pt x="204" y="1"/>
                  </a:cubicBezTo>
                  <a:cubicBezTo>
                    <a:pt x="209" y="0"/>
                    <a:pt x="214" y="3"/>
                    <a:pt x="215" y="9"/>
                  </a:cubicBezTo>
                  <a:cubicBezTo>
                    <a:pt x="216" y="14"/>
                    <a:pt x="212" y="19"/>
                    <a:pt x="207" y="20"/>
                  </a:cubicBezTo>
                  <a:cubicBezTo>
                    <a:pt x="184" y="25"/>
                    <a:pt x="162" y="31"/>
                    <a:pt x="139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30" y="39"/>
                    <a:pt x="120" y="42"/>
                    <a:pt x="109" y="44"/>
                  </a:cubicBezTo>
                  <a:cubicBezTo>
                    <a:pt x="102" y="46"/>
                    <a:pt x="95" y="48"/>
                    <a:pt x="87" y="51"/>
                  </a:cubicBezTo>
                  <a:cubicBezTo>
                    <a:pt x="75" y="54"/>
                    <a:pt x="62" y="58"/>
                    <a:pt x="50" y="62"/>
                  </a:cubicBezTo>
                  <a:lnTo>
                    <a:pt x="51" y="62"/>
                  </a:lnTo>
                  <a:cubicBezTo>
                    <a:pt x="45" y="64"/>
                    <a:pt x="39" y="66"/>
                    <a:pt x="34" y="69"/>
                  </a:cubicBezTo>
                  <a:lnTo>
                    <a:pt x="35" y="69"/>
                  </a:lnTo>
                  <a:cubicBezTo>
                    <a:pt x="32" y="70"/>
                    <a:pt x="30" y="72"/>
                    <a:pt x="28" y="73"/>
                  </a:cubicBezTo>
                  <a:cubicBezTo>
                    <a:pt x="27" y="73"/>
                    <a:pt x="27" y="74"/>
                    <a:pt x="25" y="75"/>
                  </a:cubicBezTo>
                  <a:cubicBezTo>
                    <a:pt x="28" y="77"/>
                    <a:pt x="30" y="78"/>
                    <a:pt x="32" y="80"/>
                  </a:cubicBezTo>
                  <a:cubicBezTo>
                    <a:pt x="37" y="84"/>
                    <a:pt x="39" y="91"/>
                    <a:pt x="35" y="96"/>
                  </a:cubicBezTo>
                  <a:cubicBezTo>
                    <a:pt x="32" y="99"/>
                    <a:pt x="29" y="101"/>
                    <a:pt x="25" y="101"/>
                  </a:cubicBezTo>
                  <a:cubicBezTo>
                    <a:pt x="22" y="101"/>
                    <a:pt x="20" y="101"/>
                    <a:pt x="18" y="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712520" y="1796400"/>
              <a:ext cx="65880" cy="100080"/>
            </a:xfrm>
            <a:custGeom>
              <a:avLst/>
              <a:gdLst/>
              <a:ahLst/>
              <a:cxnLst/>
              <a:rect l="l" t="t" r="r" b="b"/>
              <a:pathLst>
                <a:path w="183" h="278" extrusionOk="0">
                  <a:moveTo>
                    <a:pt x="25" y="255"/>
                  </a:moveTo>
                  <a:cubicBezTo>
                    <a:pt x="26" y="255"/>
                    <a:pt x="26" y="254"/>
                    <a:pt x="26" y="254"/>
                  </a:cubicBezTo>
                  <a:cubicBezTo>
                    <a:pt x="27" y="254"/>
                    <a:pt x="28" y="254"/>
                    <a:pt x="29" y="253"/>
                  </a:cubicBezTo>
                  <a:cubicBezTo>
                    <a:pt x="32" y="251"/>
                    <a:pt x="35" y="249"/>
                    <a:pt x="37" y="248"/>
                  </a:cubicBezTo>
                  <a:cubicBezTo>
                    <a:pt x="42" y="244"/>
                    <a:pt x="47" y="240"/>
                    <a:pt x="51" y="237"/>
                  </a:cubicBezTo>
                  <a:cubicBezTo>
                    <a:pt x="53" y="235"/>
                    <a:pt x="56" y="233"/>
                    <a:pt x="57" y="231"/>
                  </a:cubicBezTo>
                  <a:cubicBezTo>
                    <a:pt x="59" y="230"/>
                    <a:pt x="61" y="228"/>
                    <a:pt x="63" y="226"/>
                  </a:cubicBezTo>
                  <a:cubicBezTo>
                    <a:pt x="67" y="222"/>
                    <a:pt x="70" y="218"/>
                    <a:pt x="74" y="214"/>
                  </a:cubicBezTo>
                  <a:cubicBezTo>
                    <a:pt x="76" y="212"/>
                    <a:pt x="78" y="210"/>
                    <a:pt x="79" y="208"/>
                  </a:cubicBezTo>
                  <a:cubicBezTo>
                    <a:pt x="81" y="206"/>
                    <a:pt x="83" y="204"/>
                    <a:pt x="85" y="202"/>
                  </a:cubicBezTo>
                  <a:cubicBezTo>
                    <a:pt x="88" y="198"/>
                    <a:pt x="91" y="193"/>
                    <a:pt x="94" y="189"/>
                  </a:cubicBezTo>
                  <a:cubicBezTo>
                    <a:pt x="96" y="185"/>
                    <a:pt x="99" y="182"/>
                    <a:pt x="101" y="178"/>
                  </a:cubicBezTo>
                  <a:cubicBezTo>
                    <a:pt x="99" y="178"/>
                    <a:pt x="96" y="178"/>
                    <a:pt x="94" y="178"/>
                  </a:cubicBezTo>
                  <a:cubicBezTo>
                    <a:pt x="91" y="178"/>
                    <a:pt x="88" y="178"/>
                    <a:pt x="85" y="178"/>
                  </a:cubicBezTo>
                  <a:lnTo>
                    <a:pt x="86" y="178"/>
                  </a:lnTo>
                  <a:cubicBezTo>
                    <a:pt x="84" y="178"/>
                    <a:pt x="81" y="179"/>
                    <a:pt x="78" y="180"/>
                  </a:cubicBezTo>
                  <a:cubicBezTo>
                    <a:pt x="75" y="180"/>
                    <a:pt x="72" y="181"/>
                    <a:pt x="70" y="182"/>
                  </a:cubicBezTo>
                  <a:cubicBezTo>
                    <a:pt x="67" y="183"/>
                    <a:pt x="65" y="184"/>
                    <a:pt x="63" y="185"/>
                  </a:cubicBezTo>
                  <a:cubicBezTo>
                    <a:pt x="60" y="187"/>
                    <a:pt x="58" y="188"/>
                    <a:pt x="56" y="189"/>
                  </a:cubicBezTo>
                  <a:cubicBezTo>
                    <a:pt x="53" y="192"/>
                    <a:pt x="51" y="193"/>
                    <a:pt x="48" y="196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6" y="199"/>
                    <a:pt x="43" y="202"/>
                    <a:pt x="40" y="205"/>
                  </a:cubicBezTo>
                  <a:cubicBezTo>
                    <a:pt x="37" y="208"/>
                    <a:pt x="35" y="211"/>
                    <a:pt x="33" y="214"/>
                  </a:cubicBezTo>
                  <a:cubicBezTo>
                    <a:pt x="31" y="218"/>
                    <a:pt x="29" y="221"/>
                    <a:pt x="28" y="224"/>
                  </a:cubicBezTo>
                  <a:cubicBezTo>
                    <a:pt x="26" y="227"/>
                    <a:pt x="25" y="230"/>
                    <a:pt x="25" y="233"/>
                  </a:cubicBezTo>
                  <a:cubicBezTo>
                    <a:pt x="24" y="236"/>
                    <a:pt x="23" y="238"/>
                    <a:pt x="23" y="241"/>
                  </a:cubicBezTo>
                  <a:cubicBezTo>
                    <a:pt x="23" y="242"/>
                    <a:pt x="23" y="244"/>
                    <a:pt x="22" y="245"/>
                  </a:cubicBezTo>
                  <a:cubicBezTo>
                    <a:pt x="22" y="247"/>
                    <a:pt x="23" y="248"/>
                    <a:pt x="23" y="250"/>
                  </a:cubicBezTo>
                  <a:cubicBezTo>
                    <a:pt x="23" y="251"/>
                    <a:pt x="23" y="251"/>
                    <a:pt x="23" y="252"/>
                  </a:cubicBezTo>
                  <a:lnTo>
                    <a:pt x="23" y="253"/>
                  </a:lnTo>
                  <a:lnTo>
                    <a:pt x="23" y="254"/>
                  </a:lnTo>
                  <a:cubicBezTo>
                    <a:pt x="23" y="253"/>
                    <a:pt x="23" y="253"/>
                    <a:pt x="23" y="253"/>
                  </a:cubicBezTo>
                  <a:cubicBezTo>
                    <a:pt x="23" y="253"/>
                    <a:pt x="23" y="254"/>
                    <a:pt x="24" y="254"/>
                  </a:cubicBezTo>
                  <a:lnTo>
                    <a:pt x="24" y="255"/>
                  </a:lnTo>
                  <a:lnTo>
                    <a:pt x="25" y="255"/>
                  </a:lnTo>
                  <a:moveTo>
                    <a:pt x="18" y="277"/>
                  </a:moveTo>
                  <a:cubicBezTo>
                    <a:pt x="11" y="275"/>
                    <a:pt x="6" y="270"/>
                    <a:pt x="3" y="264"/>
                  </a:cubicBezTo>
                  <a:cubicBezTo>
                    <a:pt x="0" y="258"/>
                    <a:pt x="0" y="251"/>
                    <a:pt x="0" y="244"/>
                  </a:cubicBezTo>
                  <a:cubicBezTo>
                    <a:pt x="0" y="236"/>
                    <a:pt x="2" y="228"/>
                    <a:pt x="5" y="221"/>
                  </a:cubicBezTo>
                  <a:cubicBezTo>
                    <a:pt x="10" y="206"/>
                    <a:pt x="20" y="193"/>
                    <a:pt x="31" y="182"/>
                  </a:cubicBezTo>
                  <a:cubicBezTo>
                    <a:pt x="42" y="171"/>
                    <a:pt x="56" y="163"/>
                    <a:pt x="71" y="159"/>
                  </a:cubicBezTo>
                  <a:cubicBezTo>
                    <a:pt x="85" y="155"/>
                    <a:pt x="99" y="155"/>
                    <a:pt x="113" y="159"/>
                  </a:cubicBezTo>
                  <a:cubicBezTo>
                    <a:pt x="113" y="157"/>
                    <a:pt x="114" y="156"/>
                    <a:pt x="114" y="155"/>
                  </a:cubicBezTo>
                  <a:cubicBezTo>
                    <a:pt x="117" y="149"/>
                    <a:pt x="120" y="142"/>
                    <a:pt x="124" y="136"/>
                  </a:cubicBezTo>
                  <a:cubicBezTo>
                    <a:pt x="127" y="128"/>
                    <a:pt x="130" y="119"/>
                    <a:pt x="133" y="112"/>
                  </a:cubicBezTo>
                  <a:cubicBezTo>
                    <a:pt x="135" y="108"/>
                    <a:pt x="136" y="104"/>
                    <a:pt x="137" y="100"/>
                  </a:cubicBezTo>
                  <a:cubicBezTo>
                    <a:pt x="138" y="96"/>
                    <a:pt x="140" y="93"/>
                    <a:pt x="141" y="89"/>
                  </a:cubicBezTo>
                  <a:cubicBezTo>
                    <a:pt x="144" y="77"/>
                    <a:pt x="148" y="65"/>
                    <a:pt x="150" y="52"/>
                  </a:cubicBezTo>
                  <a:cubicBezTo>
                    <a:pt x="151" y="46"/>
                    <a:pt x="151" y="40"/>
                    <a:pt x="151" y="33"/>
                  </a:cubicBezTo>
                  <a:lnTo>
                    <a:pt x="151" y="32"/>
                  </a:lnTo>
                  <a:cubicBezTo>
                    <a:pt x="151" y="32"/>
                    <a:pt x="150" y="33"/>
                    <a:pt x="149" y="34"/>
                  </a:cubicBezTo>
                  <a:cubicBezTo>
                    <a:pt x="146" y="40"/>
                    <a:pt x="143" y="45"/>
                    <a:pt x="140" y="52"/>
                  </a:cubicBezTo>
                  <a:cubicBezTo>
                    <a:pt x="139" y="54"/>
                    <a:pt x="138" y="57"/>
                    <a:pt x="138" y="59"/>
                  </a:cubicBezTo>
                  <a:lnTo>
                    <a:pt x="139" y="59"/>
                  </a:lnTo>
                  <a:cubicBezTo>
                    <a:pt x="142" y="62"/>
                    <a:pt x="144" y="64"/>
                    <a:pt x="144" y="67"/>
                  </a:cubicBezTo>
                  <a:cubicBezTo>
                    <a:pt x="145" y="71"/>
                    <a:pt x="144" y="75"/>
                    <a:pt x="141" y="77"/>
                  </a:cubicBezTo>
                  <a:cubicBezTo>
                    <a:pt x="138" y="80"/>
                    <a:pt x="136" y="83"/>
                    <a:pt x="132" y="85"/>
                  </a:cubicBezTo>
                  <a:cubicBezTo>
                    <a:pt x="130" y="86"/>
                    <a:pt x="127" y="87"/>
                    <a:pt x="125" y="87"/>
                  </a:cubicBezTo>
                  <a:cubicBezTo>
                    <a:pt x="121" y="86"/>
                    <a:pt x="118" y="85"/>
                    <a:pt x="116" y="82"/>
                  </a:cubicBezTo>
                  <a:cubicBezTo>
                    <a:pt x="114" y="79"/>
                    <a:pt x="113" y="76"/>
                    <a:pt x="113" y="73"/>
                  </a:cubicBezTo>
                  <a:cubicBezTo>
                    <a:pt x="112" y="71"/>
                    <a:pt x="113" y="67"/>
                    <a:pt x="113" y="64"/>
                  </a:cubicBezTo>
                  <a:cubicBezTo>
                    <a:pt x="114" y="57"/>
                    <a:pt x="117" y="49"/>
                    <a:pt x="120" y="42"/>
                  </a:cubicBezTo>
                  <a:cubicBezTo>
                    <a:pt x="123" y="36"/>
                    <a:pt x="126" y="29"/>
                    <a:pt x="130" y="23"/>
                  </a:cubicBezTo>
                  <a:cubicBezTo>
                    <a:pt x="134" y="15"/>
                    <a:pt x="139" y="6"/>
                    <a:pt x="148" y="2"/>
                  </a:cubicBezTo>
                  <a:cubicBezTo>
                    <a:pt x="151" y="1"/>
                    <a:pt x="154" y="0"/>
                    <a:pt x="157" y="1"/>
                  </a:cubicBezTo>
                  <a:cubicBezTo>
                    <a:pt x="159" y="1"/>
                    <a:pt x="160" y="1"/>
                    <a:pt x="161" y="1"/>
                  </a:cubicBezTo>
                  <a:cubicBezTo>
                    <a:pt x="163" y="2"/>
                    <a:pt x="164" y="2"/>
                    <a:pt x="165" y="4"/>
                  </a:cubicBezTo>
                  <a:cubicBezTo>
                    <a:pt x="167" y="5"/>
                    <a:pt x="170" y="8"/>
                    <a:pt x="171" y="11"/>
                  </a:cubicBezTo>
                  <a:cubicBezTo>
                    <a:pt x="173" y="14"/>
                    <a:pt x="174" y="18"/>
                    <a:pt x="174" y="21"/>
                  </a:cubicBezTo>
                  <a:cubicBezTo>
                    <a:pt x="175" y="38"/>
                    <a:pt x="173" y="55"/>
                    <a:pt x="169" y="72"/>
                  </a:cubicBezTo>
                  <a:cubicBezTo>
                    <a:pt x="165" y="85"/>
                    <a:pt x="160" y="97"/>
                    <a:pt x="156" y="111"/>
                  </a:cubicBezTo>
                  <a:cubicBezTo>
                    <a:pt x="155" y="115"/>
                    <a:pt x="153" y="120"/>
                    <a:pt x="151" y="125"/>
                  </a:cubicBezTo>
                  <a:cubicBezTo>
                    <a:pt x="148" y="131"/>
                    <a:pt x="146" y="137"/>
                    <a:pt x="143" y="143"/>
                  </a:cubicBezTo>
                  <a:cubicBezTo>
                    <a:pt x="142" y="146"/>
                    <a:pt x="141" y="148"/>
                    <a:pt x="140" y="151"/>
                  </a:cubicBezTo>
                  <a:cubicBezTo>
                    <a:pt x="138" y="154"/>
                    <a:pt x="136" y="159"/>
                    <a:pt x="134" y="163"/>
                  </a:cubicBezTo>
                  <a:cubicBezTo>
                    <a:pt x="134" y="164"/>
                    <a:pt x="133" y="165"/>
                    <a:pt x="132" y="166"/>
                  </a:cubicBezTo>
                  <a:cubicBezTo>
                    <a:pt x="138" y="170"/>
                    <a:pt x="144" y="173"/>
                    <a:pt x="149" y="177"/>
                  </a:cubicBezTo>
                  <a:cubicBezTo>
                    <a:pt x="152" y="180"/>
                    <a:pt x="156" y="183"/>
                    <a:pt x="160" y="187"/>
                  </a:cubicBezTo>
                  <a:cubicBezTo>
                    <a:pt x="161" y="188"/>
                    <a:pt x="162" y="188"/>
                    <a:pt x="164" y="189"/>
                  </a:cubicBezTo>
                  <a:cubicBezTo>
                    <a:pt x="166" y="190"/>
                    <a:pt x="167" y="191"/>
                    <a:pt x="170" y="192"/>
                  </a:cubicBezTo>
                  <a:cubicBezTo>
                    <a:pt x="169" y="192"/>
                    <a:pt x="169" y="192"/>
                    <a:pt x="168" y="192"/>
                  </a:cubicBezTo>
                  <a:cubicBezTo>
                    <a:pt x="170" y="192"/>
                    <a:pt x="171" y="193"/>
                    <a:pt x="173" y="193"/>
                  </a:cubicBezTo>
                  <a:cubicBezTo>
                    <a:pt x="178" y="196"/>
                    <a:pt x="182" y="202"/>
                    <a:pt x="180" y="208"/>
                  </a:cubicBezTo>
                  <a:cubicBezTo>
                    <a:pt x="177" y="214"/>
                    <a:pt x="170" y="217"/>
                    <a:pt x="165" y="215"/>
                  </a:cubicBezTo>
                  <a:cubicBezTo>
                    <a:pt x="160" y="213"/>
                    <a:pt x="156" y="212"/>
                    <a:pt x="152" y="209"/>
                  </a:cubicBezTo>
                  <a:cubicBezTo>
                    <a:pt x="149" y="207"/>
                    <a:pt x="146" y="205"/>
                    <a:pt x="143" y="202"/>
                  </a:cubicBezTo>
                  <a:cubicBezTo>
                    <a:pt x="141" y="200"/>
                    <a:pt x="138" y="197"/>
                    <a:pt x="135" y="195"/>
                  </a:cubicBezTo>
                  <a:cubicBezTo>
                    <a:pt x="131" y="192"/>
                    <a:pt x="127" y="189"/>
                    <a:pt x="123" y="187"/>
                  </a:cubicBezTo>
                  <a:cubicBezTo>
                    <a:pt x="123" y="186"/>
                    <a:pt x="122" y="185"/>
                    <a:pt x="121" y="185"/>
                  </a:cubicBezTo>
                  <a:cubicBezTo>
                    <a:pt x="117" y="193"/>
                    <a:pt x="112" y="200"/>
                    <a:pt x="107" y="207"/>
                  </a:cubicBezTo>
                  <a:cubicBezTo>
                    <a:pt x="105" y="210"/>
                    <a:pt x="103" y="212"/>
                    <a:pt x="102" y="214"/>
                  </a:cubicBezTo>
                  <a:cubicBezTo>
                    <a:pt x="99" y="217"/>
                    <a:pt x="97" y="220"/>
                    <a:pt x="95" y="223"/>
                  </a:cubicBezTo>
                  <a:cubicBezTo>
                    <a:pt x="91" y="227"/>
                    <a:pt x="86" y="231"/>
                    <a:pt x="82" y="236"/>
                  </a:cubicBezTo>
                  <a:cubicBezTo>
                    <a:pt x="81" y="238"/>
                    <a:pt x="79" y="240"/>
                    <a:pt x="77" y="242"/>
                  </a:cubicBezTo>
                  <a:cubicBezTo>
                    <a:pt x="72" y="246"/>
                    <a:pt x="68" y="251"/>
                    <a:pt x="63" y="255"/>
                  </a:cubicBezTo>
                  <a:cubicBezTo>
                    <a:pt x="55" y="262"/>
                    <a:pt x="46" y="269"/>
                    <a:pt x="36" y="274"/>
                  </a:cubicBezTo>
                  <a:cubicBezTo>
                    <a:pt x="32" y="276"/>
                    <a:pt x="28" y="277"/>
                    <a:pt x="24" y="277"/>
                  </a:cubicBezTo>
                  <a:cubicBezTo>
                    <a:pt x="22" y="277"/>
                    <a:pt x="20" y="277"/>
                    <a:pt x="18" y="27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1807560" y="1801800"/>
              <a:ext cx="34560" cy="65160"/>
            </a:xfrm>
            <a:custGeom>
              <a:avLst/>
              <a:gdLst/>
              <a:ahLst/>
              <a:cxnLst/>
              <a:rect l="l" t="t" r="r" b="b"/>
              <a:pathLst>
                <a:path w="96" h="181" extrusionOk="0">
                  <a:moveTo>
                    <a:pt x="73" y="173"/>
                  </a:moveTo>
                  <a:cubicBezTo>
                    <a:pt x="66" y="158"/>
                    <a:pt x="60" y="143"/>
                    <a:pt x="54" y="128"/>
                  </a:cubicBezTo>
                  <a:cubicBezTo>
                    <a:pt x="49" y="115"/>
                    <a:pt x="42" y="102"/>
                    <a:pt x="36" y="90"/>
                  </a:cubicBezTo>
                  <a:cubicBezTo>
                    <a:pt x="35" y="89"/>
                    <a:pt x="35" y="89"/>
                    <a:pt x="35" y="88"/>
                  </a:cubicBezTo>
                  <a:lnTo>
                    <a:pt x="34" y="87"/>
                  </a:lnTo>
                  <a:lnTo>
                    <a:pt x="35" y="88"/>
                  </a:lnTo>
                  <a:cubicBezTo>
                    <a:pt x="34" y="87"/>
                    <a:pt x="34" y="87"/>
                    <a:pt x="34" y="86"/>
                  </a:cubicBezTo>
                  <a:lnTo>
                    <a:pt x="34" y="87"/>
                  </a:lnTo>
                  <a:cubicBezTo>
                    <a:pt x="32" y="84"/>
                    <a:pt x="31" y="80"/>
                    <a:pt x="28" y="77"/>
                  </a:cubicBezTo>
                  <a:lnTo>
                    <a:pt x="29" y="77"/>
                  </a:lnTo>
                  <a:cubicBezTo>
                    <a:pt x="28" y="77"/>
                    <a:pt x="28" y="77"/>
                    <a:pt x="28" y="77"/>
                  </a:cubicBezTo>
                  <a:cubicBezTo>
                    <a:pt x="28" y="76"/>
                    <a:pt x="28" y="76"/>
                    <a:pt x="28" y="75"/>
                  </a:cubicBezTo>
                  <a:lnTo>
                    <a:pt x="28" y="76"/>
                  </a:lnTo>
                  <a:cubicBezTo>
                    <a:pt x="28" y="75"/>
                    <a:pt x="28" y="75"/>
                    <a:pt x="28" y="75"/>
                  </a:cubicBezTo>
                  <a:cubicBezTo>
                    <a:pt x="24" y="68"/>
                    <a:pt x="20" y="62"/>
                    <a:pt x="17" y="55"/>
                  </a:cubicBezTo>
                  <a:cubicBezTo>
                    <a:pt x="12" y="46"/>
                    <a:pt x="7" y="37"/>
                    <a:pt x="3" y="27"/>
                  </a:cubicBezTo>
                  <a:cubicBezTo>
                    <a:pt x="1" y="19"/>
                    <a:pt x="0" y="10"/>
                    <a:pt x="7" y="4"/>
                  </a:cubicBezTo>
                  <a:cubicBezTo>
                    <a:pt x="11" y="0"/>
                    <a:pt x="20" y="1"/>
                    <a:pt x="24" y="6"/>
                  </a:cubicBezTo>
                  <a:cubicBezTo>
                    <a:pt x="27" y="9"/>
                    <a:pt x="27" y="14"/>
                    <a:pt x="25" y="18"/>
                  </a:cubicBezTo>
                  <a:lnTo>
                    <a:pt x="25" y="19"/>
                  </a:lnTo>
                  <a:cubicBezTo>
                    <a:pt x="26" y="21"/>
                    <a:pt x="27" y="23"/>
                    <a:pt x="28" y="25"/>
                  </a:cubicBezTo>
                  <a:cubicBezTo>
                    <a:pt x="34" y="39"/>
                    <a:pt x="41" y="53"/>
                    <a:pt x="48" y="66"/>
                  </a:cubicBezTo>
                  <a:cubicBezTo>
                    <a:pt x="54" y="77"/>
                    <a:pt x="59" y="87"/>
                    <a:pt x="65" y="98"/>
                  </a:cubicBezTo>
                  <a:cubicBezTo>
                    <a:pt x="75" y="119"/>
                    <a:pt x="83" y="142"/>
                    <a:pt x="93" y="163"/>
                  </a:cubicBezTo>
                  <a:cubicBezTo>
                    <a:pt x="95" y="169"/>
                    <a:pt x="93" y="176"/>
                    <a:pt x="87" y="178"/>
                  </a:cubicBezTo>
                  <a:cubicBezTo>
                    <a:pt x="86" y="179"/>
                    <a:pt x="84" y="180"/>
                    <a:pt x="82" y="180"/>
                  </a:cubicBezTo>
                  <a:cubicBezTo>
                    <a:pt x="78" y="180"/>
                    <a:pt x="74" y="177"/>
                    <a:pt x="73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1796040" y="1803960"/>
              <a:ext cx="70920" cy="82440"/>
            </a:xfrm>
            <a:custGeom>
              <a:avLst/>
              <a:gdLst/>
              <a:ahLst/>
              <a:cxnLst/>
              <a:rect l="l" t="t" r="r" b="b"/>
              <a:pathLst>
                <a:path w="197" h="229" extrusionOk="0">
                  <a:moveTo>
                    <a:pt x="9" y="228"/>
                  </a:moveTo>
                  <a:cubicBezTo>
                    <a:pt x="6" y="227"/>
                    <a:pt x="4" y="225"/>
                    <a:pt x="2" y="223"/>
                  </a:cubicBezTo>
                  <a:cubicBezTo>
                    <a:pt x="0" y="220"/>
                    <a:pt x="0" y="216"/>
                    <a:pt x="1" y="213"/>
                  </a:cubicBezTo>
                  <a:cubicBezTo>
                    <a:pt x="1" y="213"/>
                    <a:pt x="1" y="212"/>
                    <a:pt x="1" y="211"/>
                  </a:cubicBezTo>
                  <a:cubicBezTo>
                    <a:pt x="1" y="212"/>
                    <a:pt x="1" y="212"/>
                    <a:pt x="1" y="213"/>
                  </a:cubicBezTo>
                  <a:cubicBezTo>
                    <a:pt x="4" y="202"/>
                    <a:pt x="8" y="192"/>
                    <a:pt x="13" y="183"/>
                  </a:cubicBezTo>
                  <a:cubicBezTo>
                    <a:pt x="17" y="175"/>
                    <a:pt x="22" y="167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cubicBezTo>
                    <a:pt x="33" y="148"/>
                    <a:pt x="40" y="137"/>
                    <a:pt x="47" y="126"/>
                  </a:cubicBezTo>
                  <a:cubicBezTo>
                    <a:pt x="50" y="122"/>
                    <a:pt x="53" y="117"/>
                    <a:pt x="56" y="113"/>
                  </a:cubicBezTo>
                  <a:cubicBezTo>
                    <a:pt x="59" y="108"/>
                    <a:pt x="62" y="104"/>
                    <a:pt x="65" y="99"/>
                  </a:cubicBezTo>
                  <a:cubicBezTo>
                    <a:pt x="76" y="86"/>
                    <a:pt x="86" y="71"/>
                    <a:pt x="98" y="58"/>
                  </a:cubicBezTo>
                  <a:cubicBezTo>
                    <a:pt x="109" y="45"/>
                    <a:pt x="121" y="32"/>
                    <a:pt x="135" y="23"/>
                  </a:cubicBezTo>
                  <a:cubicBezTo>
                    <a:pt x="142" y="18"/>
                    <a:pt x="148" y="14"/>
                    <a:pt x="156" y="10"/>
                  </a:cubicBezTo>
                  <a:cubicBezTo>
                    <a:pt x="163" y="6"/>
                    <a:pt x="171" y="3"/>
                    <a:pt x="180" y="2"/>
                  </a:cubicBezTo>
                  <a:cubicBezTo>
                    <a:pt x="186" y="0"/>
                    <a:pt x="192" y="3"/>
                    <a:pt x="195" y="9"/>
                  </a:cubicBezTo>
                  <a:cubicBezTo>
                    <a:pt x="196" y="12"/>
                    <a:pt x="195" y="16"/>
                    <a:pt x="194" y="19"/>
                  </a:cubicBezTo>
                  <a:cubicBezTo>
                    <a:pt x="192" y="21"/>
                    <a:pt x="189" y="24"/>
                    <a:pt x="185" y="24"/>
                  </a:cubicBezTo>
                  <a:cubicBezTo>
                    <a:pt x="184" y="25"/>
                    <a:pt x="183" y="25"/>
                    <a:pt x="182" y="25"/>
                  </a:cubicBezTo>
                  <a:cubicBezTo>
                    <a:pt x="182" y="25"/>
                    <a:pt x="183" y="25"/>
                    <a:pt x="184" y="25"/>
                  </a:cubicBezTo>
                  <a:cubicBezTo>
                    <a:pt x="179" y="26"/>
                    <a:pt x="175" y="28"/>
                    <a:pt x="171" y="29"/>
                  </a:cubicBezTo>
                  <a:cubicBezTo>
                    <a:pt x="167" y="31"/>
                    <a:pt x="164" y="32"/>
                    <a:pt x="160" y="34"/>
                  </a:cubicBezTo>
                  <a:cubicBezTo>
                    <a:pt x="156" y="37"/>
                    <a:pt x="151" y="40"/>
                    <a:pt x="146" y="43"/>
                  </a:cubicBezTo>
                  <a:cubicBezTo>
                    <a:pt x="141" y="48"/>
                    <a:pt x="135" y="52"/>
                    <a:pt x="129" y="58"/>
                  </a:cubicBezTo>
                  <a:cubicBezTo>
                    <a:pt x="129" y="57"/>
                    <a:pt x="130" y="57"/>
                    <a:pt x="130" y="56"/>
                  </a:cubicBezTo>
                  <a:cubicBezTo>
                    <a:pt x="120" y="66"/>
                    <a:pt x="111" y="77"/>
                    <a:pt x="102" y="87"/>
                  </a:cubicBezTo>
                  <a:cubicBezTo>
                    <a:pt x="94" y="98"/>
                    <a:pt x="85" y="109"/>
                    <a:pt x="78" y="120"/>
                  </a:cubicBezTo>
                  <a:cubicBezTo>
                    <a:pt x="69" y="132"/>
                    <a:pt x="61" y="144"/>
                    <a:pt x="53" y="157"/>
                  </a:cubicBezTo>
                  <a:cubicBezTo>
                    <a:pt x="50" y="162"/>
                    <a:pt x="47" y="167"/>
                    <a:pt x="44" y="171"/>
                  </a:cubicBezTo>
                  <a:lnTo>
                    <a:pt x="44" y="170"/>
                  </a:lnTo>
                  <a:cubicBezTo>
                    <a:pt x="42" y="175"/>
                    <a:pt x="39" y="179"/>
                    <a:pt x="37" y="183"/>
                  </a:cubicBezTo>
                  <a:cubicBezTo>
                    <a:pt x="34" y="188"/>
                    <a:pt x="32" y="193"/>
                    <a:pt x="30" y="198"/>
                  </a:cubicBezTo>
                  <a:cubicBezTo>
                    <a:pt x="27" y="203"/>
                    <a:pt x="25" y="209"/>
                    <a:pt x="23" y="215"/>
                  </a:cubicBezTo>
                  <a:cubicBezTo>
                    <a:pt x="23" y="216"/>
                    <a:pt x="23" y="218"/>
                    <a:pt x="22" y="219"/>
                  </a:cubicBezTo>
                  <a:cubicBezTo>
                    <a:pt x="21" y="224"/>
                    <a:pt x="16" y="228"/>
                    <a:pt x="11" y="228"/>
                  </a:cubicBezTo>
                  <a:cubicBezTo>
                    <a:pt x="11" y="228"/>
                    <a:pt x="10" y="228"/>
                    <a:pt x="9" y="2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897200" y="1818720"/>
              <a:ext cx="38880" cy="13680"/>
            </a:xfrm>
            <a:custGeom>
              <a:avLst/>
              <a:gdLst/>
              <a:ahLst/>
              <a:cxnLst/>
              <a:rect l="l" t="t" r="r" b="b"/>
              <a:pathLst>
                <a:path w="108" h="38" extrusionOk="0">
                  <a:moveTo>
                    <a:pt x="14" y="36"/>
                  </a:moveTo>
                  <a:cubicBezTo>
                    <a:pt x="12" y="36"/>
                    <a:pt x="12" y="36"/>
                    <a:pt x="11" y="36"/>
                  </a:cubicBezTo>
                  <a:cubicBezTo>
                    <a:pt x="8" y="35"/>
                    <a:pt x="5" y="33"/>
                    <a:pt x="3" y="31"/>
                  </a:cubicBezTo>
                  <a:cubicBezTo>
                    <a:pt x="1" y="26"/>
                    <a:pt x="0" y="19"/>
                    <a:pt x="4" y="15"/>
                  </a:cubicBezTo>
                  <a:cubicBezTo>
                    <a:pt x="5" y="13"/>
                    <a:pt x="7" y="11"/>
                    <a:pt x="9" y="10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5" y="5"/>
                    <a:pt x="34" y="4"/>
                    <a:pt x="42" y="3"/>
                  </a:cubicBezTo>
                  <a:cubicBezTo>
                    <a:pt x="47" y="2"/>
                    <a:pt x="53" y="1"/>
                    <a:pt x="58" y="1"/>
                  </a:cubicBezTo>
                  <a:cubicBezTo>
                    <a:pt x="63" y="0"/>
                    <a:pt x="68" y="0"/>
                    <a:pt x="73" y="0"/>
                  </a:cubicBezTo>
                  <a:cubicBezTo>
                    <a:pt x="81" y="0"/>
                    <a:pt x="88" y="0"/>
                    <a:pt x="96" y="0"/>
                  </a:cubicBezTo>
                  <a:cubicBezTo>
                    <a:pt x="102" y="0"/>
                    <a:pt x="107" y="6"/>
                    <a:pt x="106" y="12"/>
                  </a:cubicBezTo>
                  <a:cubicBezTo>
                    <a:pt x="106" y="18"/>
                    <a:pt x="100" y="23"/>
                    <a:pt x="94" y="22"/>
                  </a:cubicBezTo>
                  <a:cubicBezTo>
                    <a:pt x="92" y="22"/>
                    <a:pt x="90" y="22"/>
                    <a:pt x="88" y="22"/>
                  </a:cubicBezTo>
                  <a:cubicBezTo>
                    <a:pt x="83" y="22"/>
                    <a:pt x="78" y="22"/>
                    <a:pt x="73" y="22"/>
                  </a:cubicBezTo>
                  <a:cubicBezTo>
                    <a:pt x="69" y="22"/>
                    <a:pt x="64" y="23"/>
                    <a:pt x="60" y="24"/>
                  </a:cubicBezTo>
                  <a:cubicBezTo>
                    <a:pt x="50" y="25"/>
                    <a:pt x="39" y="26"/>
                    <a:pt x="29" y="29"/>
                  </a:cubicBezTo>
                  <a:cubicBezTo>
                    <a:pt x="27" y="35"/>
                    <a:pt x="22" y="37"/>
                    <a:pt x="18" y="37"/>
                  </a:cubicBezTo>
                  <a:cubicBezTo>
                    <a:pt x="16" y="37"/>
                    <a:pt x="15" y="37"/>
                    <a:pt x="14" y="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892520" y="1827720"/>
              <a:ext cx="96840" cy="30600"/>
            </a:xfrm>
            <a:custGeom>
              <a:avLst/>
              <a:gdLst/>
              <a:ahLst/>
              <a:cxnLst/>
              <a:rect l="l" t="t" r="r" b="b"/>
              <a:pathLst>
                <a:path w="269" h="85" extrusionOk="0">
                  <a:moveTo>
                    <a:pt x="21" y="84"/>
                  </a:moveTo>
                  <a:cubicBezTo>
                    <a:pt x="16" y="84"/>
                    <a:pt x="12" y="82"/>
                    <a:pt x="8" y="79"/>
                  </a:cubicBezTo>
                  <a:cubicBezTo>
                    <a:pt x="5" y="77"/>
                    <a:pt x="2" y="73"/>
                    <a:pt x="1" y="69"/>
                  </a:cubicBezTo>
                  <a:cubicBezTo>
                    <a:pt x="0" y="65"/>
                    <a:pt x="2" y="61"/>
                    <a:pt x="4" y="58"/>
                  </a:cubicBezTo>
                  <a:cubicBezTo>
                    <a:pt x="6" y="55"/>
                    <a:pt x="8" y="52"/>
                    <a:pt x="11" y="52"/>
                  </a:cubicBezTo>
                  <a:cubicBezTo>
                    <a:pt x="14" y="51"/>
                    <a:pt x="18" y="51"/>
                    <a:pt x="21" y="52"/>
                  </a:cubicBezTo>
                  <a:cubicBezTo>
                    <a:pt x="23" y="54"/>
                    <a:pt x="25" y="56"/>
                    <a:pt x="26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2" y="60"/>
                    <a:pt x="37" y="60"/>
                    <a:pt x="42" y="59"/>
                  </a:cubicBezTo>
                  <a:cubicBezTo>
                    <a:pt x="54" y="58"/>
                    <a:pt x="67" y="55"/>
                    <a:pt x="79" y="53"/>
                  </a:cubicBezTo>
                  <a:cubicBezTo>
                    <a:pt x="88" y="51"/>
                    <a:pt x="95" y="49"/>
                    <a:pt x="103" y="48"/>
                  </a:cubicBezTo>
                  <a:cubicBezTo>
                    <a:pt x="124" y="42"/>
                    <a:pt x="145" y="37"/>
                    <a:pt x="166" y="30"/>
                  </a:cubicBezTo>
                  <a:cubicBezTo>
                    <a:pt x="189" y="23"/>
                    <a:pt x="212" y="16"/>
                    <a:pt x="234" y="9"/>
                  </a:cubicBezTo>
                  <a:cubicBezTo>
                    <a:pt x="241" y="6"/>
                    <a:pt x="249" y="3"/>
                    <a:pt x="256" y="1"/>
                  </a:cubicBezTo>
                  <a:cubicBezTo>
                    <a:pt x="261" y="0"/>
                    <a:pt x="265" y="2"/>
                    <a:pt x="266" y="7"/>
                  </a:cubicBezTo>
                  <a:cubicBezTo>
                    <a:pt x="268" y="12"/>
                    <a:pt x="265" y="16"/>
                    <a:pt x="261" y="17"/>
                  </a:cubicBezTo>
                  <a:cubicBezTo>
                    <a:pt x="240" y="26"/>
                    <a:pt x="218" y="34"/>
                    <a:pt x="196" y="41"/>
                  </a:cubicBezTo>
                  <a:cubicBezTo>
                    <a:pt x="174" y="49"/>
                    <a:pt x="153" y="56"/>
                    <a:pt x="131" y="62"/>
                  </a:cubicBezTo>
                  <a:cubicBezTo>
                    <a:pt x="123" y="65"/>
                    <a:pt x="115" y="67"/>
                    <a:pt x="108" y="69"/>
                  </a:cubicBezTo>
                  <a:cubicBezTo>
                    <a:pt x="98" y="71"/>
                    <a:pt x="89" y="73"/>
                    <a:pt x="79" y="76"/>
                  </a:cubicBezTo>
                  <a:cubicBezTo>
                    <a:pt x="64" y="79"/>
                    <a:pt x="50" y="82"/>
                    <a:pt x="35" y="83"/>
                  </a:cubicBezTo>
                  <a:cubicBezTo>
                    <a:pt x="31" y="84"/>
                    <a:pt x="28" y="84"/>
                    <a:pt x="24" y="84"/>
                  </a:cubicBezTo>
                  <a:cubicBezTo>
                    <a:pt x="23" y="84"/>
                    <a:pt x="22" y="84"/>
                    <a:pt x="21" y="8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</p:spTree>
    <p:extLst>
      <p:ext uri="{BB962C8B-B14F-4D97-AF65-F5344CB8AC3E}">
        <p14:creationId xmlns:p14="http://schemas.microsoft.com/office/powerpoint/2010/main" val="245241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"/>
          <p:cNvSpPr>
            <a:spLocks noGrp="1"/>
          </p:cNvSpPr>
          <p:nvPr>
            <p:ph type="pic" idx="2"/>
          </p:nvPr>
        </p:nvSpPr>
        <p:spPr>
          <a:xfrm>
            <a:off x="-48" y="-26027"/>
            <a:ext cx="17462500" cy="9779769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10"/>
          <p:cNvSpPr txBox="1">
            <a:spLocks noGrp="1"/>
          </p:cNvSpPr>
          <p:nvPr>
            <p:ph type="title"/>
          </p:nvPr>
        </p:nvSpPr>
        <p:spPr>
          <a:xfrm>
            <a:off x="9204240" y="7041422"/>
            <a:ext cx="6896198" cy="165717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1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62062" y="843899"/>
            <a:ext cx="14738281" cy="108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62062" y="2185434"/>
            <a:ext cx="14738281" cy="647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278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33"/>
          <p:cNvSpPr txBox="1">
            <a:spLocks noGrp="1"/>
          </p:cNvSpPr>
          <p:nvPr>
            <p:ph type="title"/>
          </p:nvPr>
        </p:nvSpPr>
        <p:spPr>
          <a:xfrm>
            <a:off x="2039775" y="1770098"/>
            <a:ext cx="13458385" cy="91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42" name="Google Shape;3142;p33"/>
          <p:cNvSpPr txBox="1">
            <a:spLocks noGrp="1"/>
          </p:cNvSpPr>
          <p:nvPr>
            <p:ph type="body" idx="1"/>
          </p:nvPr>
        </p:nvSpPr>
        <p:spPr>
          <a:xfrm>
            <a:off x="2039775" y="3215076"/>
            <a:ext cx="13458385" cy="474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3974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797F07B-46A0-CBDB-FFCD-9E2B2F7C8941}"/>
              </a:ext>
            </a:extLst>
          </p:cNvPr>
          <p:cNvSpPr/>
          <p:nvPr/>
        </p:nvSpPr>
        <p:spPr>
          <a:xfrm>
            <a:off x="16122650" y="9372600"/>
            <a:ext cx="1339849" cy="3810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280" t="-1319999" r="7" b="-1139991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15E8D81-70F5-2C5B-65F8-A4003AF07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319"/>
            <a:ext cx="17462499" cy="97465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52B20B8-F6C1-16AF-B20C-28548F996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, Aplicativo&#10;&#10;O conteúdo gerado por IA pode estar incorreto.">
            <a:extLst>
              <a:ext uri="{FF2B5EF4-FFF2-40B4-BE49-F238E27FC236}">
                <a16:creationId xmlns:a16="http://schemas.microsoft.com/office/drawing/2014/main" id="{CA23A2DB-B774-5256-77C6-06D1952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CCF0C692-4B1F-1A68-A5F8-B0258A3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O conteúdo gerado por IA pode estar incorreto.">
            <a:extLst>
              <a:ext uri="{FF2B5EF4-FFF2-40B4-BE49-F238E27FC236}">
                <a16:creationId xmlns:a16="http://schemas.microsoft.com/office/drawing/2014/main" id="{EAA61407-5FBE-DACA-327A-F8EB023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áfico&#10;&#10;O conteúdo gerado por IA pode estar incorreto.">
            <a:extLst>
              <a:ext uri="{FF2B5EF4-FFF2-40B4-BE49-F238E27FC236}">
                <a16:creationId xmlns:a16="http://schemas.microsoft.com/office/drawing/2014/main" id="{805E641D-8DB1-DDBA-A2D4-4832F4EB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29396F2-C721-A74C-C86C-6A4E888D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0"/>
            <a:ext cx="1745869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D5C6C01-FE08-8BC2-34E3-40872D98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92B1CEF2-FB18-31CF-7938-B2AF3370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43CE730-E668-9470-680E-A6253786A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, Texto&#10;&#10;O conteúdo gerado por IA pode estar incorreto.">
            <a:extLst>
              <a:ext uri="{FF2B5EF4-FFF2-40B4-BE49-F238E27FC236}">
                <a16:creationId xmlns:a16="http://schemas.microsoft.com/office/drawing/2014/main" id="{00A11746-7BE1-4204-E0F5-835B55D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41715BE-2F29-30EE-8543-AB9497175DAE}"/>
              </a:ext>
            </a:extLst>
          </p:cNvPr>
          <p:cNvSpPr/>
          <p:nvPr/>
        </p:nvSpPr>
        <p:spPr>
          <a:xfrm>
            <a:off x="3016250" y="4981575"/>
            <a:ext cx="152400" cy="228600"/>
          </a:xfrm>
          <a:prstGeom prst="rect">
            <a:avLst/>
          </a:prstGeom>
          <a:solidFill>
            <a:srgbClr val="F4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iagrama, Texto&#10;&#10;O conteúdo gerado por IA pode estar incorreto.">
            <a:extLst>
              <a:ext uri="{FF2B5EF4-FFF2-40B4-BE49-F238E27FC236}">
                <a16:creationId xmlns:a16="http://schemas.microsoft.com/office/drawing/2014/main" id="{68017D6D-D5AD-01BA-19C3-588A4038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762000"/>
            <a:ext cx="1745869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2CF30AC6-04B7-EE94-E823-5A15EA5A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" y="0"/>
            <a:ext cx="17459614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9EE30698-C834-EECE-B2C8-A094FB8F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37BB461-BBE9-620C-C88F-0964FC95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DB2ADA5E-954D-0BCA-8B18-3BF0C9E6A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BD36AF0-6BBE-2BE3-3CCB-431581A4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pt-BR" dirty="0"/>
              <a:t>i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FDDE70-DD1A-8084-13BC-0019CABACC3D}"/>
              </a:ext>
            </a:extLst>
          </p:cNvPr>
          <p:cNvSpPr/>
          <p:nvPr/>
        </p:nvSpPr>
        <p:spPr>
          <a:xfrm>
            <a:off x="14674850" y="6670167"/>
            <a:ext cx="2667000" cy="3042666"/>
          </a:xfrm>
          <a:prstGeom prst="rect">
            <a:avLst/>
          </a:prstGeom>
          <a:solidFill>
            <a:srgbClr val="F7F7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251CEFE4-C0E6-D288-9C43-1BA01793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600" y="7143750"/>
            <a:ext cx="2095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C2712CF-BE76-FC71-5E42-8DC40AE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870977-DB46-8219-208E-C3A58EBD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52B926D-F9BA-A38C-DB74-8F184556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Gráfico, Gráfico de radar&#10;&#10;O conteúdo gerado por IA pode estar incorreto.">
            <a:extLst>
              <a:ext uri="{FF2B5EF4-FFF2-40B4-BE49-F238E27FC236}">
                <a16:creationId xmlns:a16="http://schemas.microsoft.com/office/drawing/2014/main" id="{8D1E1223-811A-0B59-7FF3-3C3E3C35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"/>
            <a:ext cx="17462500" cy="9748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AA70DB-4C9D-2168-64E7-E68EF86B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01A33F49-BDF9-5A46-4270-F48F4DA46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8D42D880-09E5-6BC0-7BE2-3AC8AE9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rete Mathematics - Bachelor of Arts in Mathematics by Slidesgo">
  <a:themeElements>
    <a:clrScheme name="Simple Light">
      <a:dk1>
        <a:srgbClr val="000000"/>
      </a:dk1>
      <a:lt1>
        <a:srgbClr val="F3F3F3"/>
      </a:lt1>
      <a:dk2>
        <a:srgbClr val="EFEFEF"/>
      </a:dk2>
      <a:lt2>
        <a:srgbClr val="4A4A4A"/>
      </a:lt2>
      <a:accent1>
        <a:srgbClr val="91919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 Mathematics - Bachelor of Arts in Mathematics by Slidesgo</Template>
  <TotalTime>715</TotalTime>
  <Words>2</Words>
  <Application>Microsoft Office PowerPoint</Application>
  <PresentationFormat>Personalizar</PresentationFormat>
  <Paragraphs>2</Paragraphs>
  <Slides>25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Proxima Nova</vt:lpstr>
      <vt:lpstr>Nunito Light</vt:lpstr>
      <vt:lpstr>Barlow</vt:lpstr>
      <vt:lpstr>Asap SemiBold</vt:lpstr>
      <vt:lpstr>Asap</vt:lpstr>
      <vt:lpstr>Aptos</vt:lpstr>
      <vt:lpstr>Arial</vt:lpstr>
      <vt:lpstr>Barlow Medium</vt:lpstr>
      <vt:lpstr>Discrete Mathematics - Bachelor of Arts in Mathematics by Slidesgo</vt:lpstr>
      <vt:lpstr>Slidesgo Final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Ensino_Personalizado_de_Matemática_parte1.pdf</dc:title>
  <cp:lastModifiedBy>Thales</cp:lastModifiedBy>
  <cp:revision>8</cp:revision>
  <dcterms:created xsi:type="dcterms:W3CDTF">2006-08-16T00:00:00Z</dcterms:created>
  <dcterms:modified xsi:type="dcterms:W3CDTF">2025-12-10T02:58:41Z</dcterms:modified>
  <dc:identifier>DAG6-5GwxtU</dc:identifier>
</cp:coreProperties>
</file>